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5" r:id="rId1"/>
  </p:sldMasterIdLst>
  <p:notesMasterIdLst>
    <p:notesMasterId r:id="rId15"/>
  </p:notesMasterIdLst>
  <p:handoutMasterIdLst>
    <p:handoutMasterId r:id="rId16"/>
  </p:handoutMasterIdLst>
  <p:sldIdLst>
    <p:sldId id="343" r:id="rId2"/>
    <p:sldId id="257" r:id="rId3"/>
    <p:sldId id="352" r:id="rId4"/>
    <p:sldId id="361" r:id="rId5"/>
    <p:sldId id="357" r:id="rId6"/>
    <p:sldId id="353" r:id="rId7"/>
    <p:sldId id="354" r:id="rId8"/>
    <p:sldId id="358" r:id="rId9"/>
    <p:sldId id="355" r:id="rId10"/>
    <p:sldId id="362" r:id="rId11"/>
    <p:sldId id="356" r:id="rId12"/>
    <p:sldId id="363" r:id="rId13"/>
    <p:sldId id="360" r:id="rId1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CC0000"/>
    <a:srgbClr val="C44F00"/>
    <a:srgbClr val="FF6600"/>
    <a:srgbClr val="FF3300"/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4" autoAdjust="0"/>
    <p:restoredTop sz="94634" autoAdjust="0"/>
  </p:normalViewPr>
  <p:slideViewPr>
    <p:cSldViewPr snapToGrid="0">
      <p:cViewPr varScale="1">
        <p:scale>
          <a:sx n="78" d="100"/>
          <a:sy n="78" d="100"/>
        </p:scale>
        <p:origin x="66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inklupedia.de/wiki/Datei:Flag_of_Greece.svg" TargetMode="External"/><Relationship Id="rId2" Type="http://schemas.microsoft.com/office/2007/relationships/hdphoto" Target="../media/hdphoto2.wdp"/><Relationship Id="rId1" Type="http://schemas.openxmlformats.org/officeDocument/2006/relationships/image" Target="../media/image23.png"/><Relationship Id="rId5" Type="http://schemas.openxmlformats.org/officeDocument/2006/relationships/hyperlink" Target="https://en.wikipedia.org/wiki/Germany" TargetMode="External"/><Relationship Id="rId4" Type="http://schemas.openxmlformats.org/officeDocument/2006/relationships/image" Target="../media/image2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inklupedia.de/wiki/Datei:Flag_of_Greece.svg" TargetMode="External"/><Relationship Id="rId2" Type="http://schemas.microsoft.com/office/2007/relationships/hdphoto" Target="../media/hdphoto2.wdp"/><Relationship Id="rId1" Type="http://schemas.openxmlformats.org/officeDocument/2006/relationships/image" Target="../media/image23.png"/><Relationship Id="rId5" Type="http://schemas.openxmlformats.org/officeDocument/2006/relationships/hyperlink" Target="https://en.wikipedia.org/wiki/Germany" TargetMode="External"/><Relationship Id="rId4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D328C3-92F8-4789-8CB2-25E22628E010}" type="doc">
      <dgm:prSet loTypeId="urn:microsoft.com/office/officeart/2005/8/layout/vProcess5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201984B-08CD-4F88-A98E-4571C6F101D8}">
      <dgm:prSet/>
      <dgm:spPr/>
      <dgm:t>
        <a:bodyPr/>
        <a:lstStyle/>
        <a:p>
          <a:r>
            <a:rPr lang="en-US" dirty="0"/>
            <a:t>Modell </a:t>
          </a:r>
          <a:r>
            <a:rPr lang="en-US" dirty="0" err="1"/>
            <a:t>für</a:t>
          </a:r>
          <a:r>
            <a:rPr lang="en-US" dirty="0"/>
            <a:t> </a:t>
          </a:r>
          <a:r>
            <a:rPr lang="en-US" dirty="0" err="1"/>
            <a:t>Vorhersage</a:t>
          </a:r>
          <a:r>
            <a:rPr lang="en-US" dirty="0"/>
            <a:t> der </a:t>
          </a:r>
          <a:r>
            <a:rPr lang="en-US" dirty="0" err="1"/>
            <a:t>Bewertung</a:t>
          </a:r>
          <a:r>
            <a:rPr lang="en-US" dirty="0"/>
            <a:t> </a:t>
          </a:r>
          <a:r>
            <a:rPr lang="en-US" dirty="0" err="1"/>
            <a:t>wahrgenommener</a:t>
          </a:r>
          <a:r>
            <a:rPr lang="en-US" dirty="0"/>
            <a:t> </a:t>
          </a:r>
          <a:r>
            <a:rPr lang="en-US" dirty="0" err="1"/>
            <a:t>Ästhetik</a:t>
          </a:r>
          <a:endParaRPr lang="en-US" dirty="0"/>
        </a:p>
      </dgm:t>
    </dgm:pt>
    <dgm:pt modelId="{9BE7B933-D812-4619-B539-84E6904F37EA}" type="parTrans" cxnId="{9EE12786-082A-4076-9211-B1EC71B80CB1}">
      <dgm:prSet/>
      <dgm:spPr/>
      <dgm:t>
        <a:bodyPr/>
        <a:lstStyle/>
        <a:p>
          <a:endParaRPr lang="en-US"/>
        </a:p>
      </dgm:t>
    </dgm:pt>
    <dgm:pt modelId="{1621DB1A-188F-4180-829F-C036A9E2E0A9}" type="sibTrans" cxnId="{9EE12786-082A-4076-9211-B1EC71B80CB1}">
      <dgm:prSet/>
      <dgm:spPr/>
      <dgm:t>
        <a:bodyPr/>
        <a:lstStyle/>
        <a:p>
          <a:endParaRPr lang="en-US"/>
        </a:p>
      </dgm:t>
    </dgm:pt>
    <dgm:pt modelId="{784C032A-E654-463F-B5B9-BE6BE261349A}">
      <dgm:prSet/>
      <dgm:spPr/>
      <dgm:t>
        <a:bodyPr/>
        <a:lstStyle/>
        <a:p>
          <a:r>
            <a:rPr lang="en-US" dirty="0" err="1"/>
            <a:t>Maschinelles</a:t>
          </a:r>
          <a:r>
            <a:rPr lang="en-US" dirty="0"/>
            <a:t> </a:t>
          </a:r>
          <a:r>
            <a:rPr lang="en-US" dirty="0" err="1"/>
            <a:t>Lernen</a:t>
          </a:r>
          <a:endParaRPr lang="en-US" dirty="0"/>
        </a:p>
      </dgm:t>
    </dgm:pt>
    <dgm:pt modelId="{CC4758C1-0D88-49D1-AC4A-288F5795E250}" type="parTrans" cxnId="{76262EE2-744F-4298-8A24-7C4A7AB0605E}">
      <dgm:prSet/>
      <dgm:spPr/>
      <dgm:t>
        <a:bodyPr/>
        <a:lstStyle/>
        <a:p>
          <a:endParaRPr lang="en-US"/>
        </a:p>
      </dgm:t>
    </dgm:pt>
    <dgm:pt modelId="{E2D0632D-B1E4-47CF-9CFB-5AC947DA0D04}" type="sibTrans" cxnId="{76262EE2-744F-4298-8A24-7C4A7AB0605E}">
      <dgm:prSet/>
      <dgm:spPr/>
      <dgm:t>
        <a:bodyPr/>
        <a:lstStyle/>
        <a:p>
          <a:endParaRPr lang="en-US"/>
        </a:p>
      </dgm:t>
    </dgm:pt>
    <dgm:pt modelId="{49E284D6-F3D1-473E-953E-76CEA906565A}">
      <dgm:prSet/>
      <dgm:spPr/>
      <dgm:t>
        <a:bodyPr/>
        <a:lstStyle/>
        <a:p>
          <a:r>
            <a:rPr lang="en-US" dirty="0" err="1"/>
            <a:t>Trainieren</a:t>
          </a:r>
          <a:r>
            <a:rPr lang="en-US" dirty="0"/>
            <a:t> auf AVA </a:t>
          </a:r>
          <a:r>
            <a:rPr lang="en-US" dirty="0" err="1"/>
            <a:t>Datensatz</a:t>
          </a:r>
          <a:r>
            <a:rPr lang="en-US" dirty="0"/>
            <a:t> (Sky </a:t>
          </a:r>
          <a:r>
            <a:rPr lang="en-US" dirty="0" err="1"/>
            <a:t>Kategorie</a:t>
          </a:r>
          <a:r>
            <a:rPr lang="en-US" dirty="0"/>
            <a:t>)</a:t>
          </a:r>
        </a:p>
      </dgm:t>
    </dgm:pt>
    <dgm:pt modelId="{5C9E5562-B007-4291-8511-C90F228E610F}" type="parTrans" cxnId="{ECD09646-6E29-454C-BD4A-11CCEA189624}">
      <dgm:prSet/>
      <dgm:spPr/>
      <dgm:t>
        <a:bodyPr/>
        <a:lstStyle/>
        <a:p>
          <a:endParaRPr lang="en-US"/>
        </a:p>
      </dgm:t>
    </dgm:pt>
    <dgm:pt modelId="{DC8A1FF3-D9A8-4C8A-981C-87BDD589BAFF}" type="sibTrans" cxnId="{ECD09646-6E29-454C-BD4A-11CCEA189624}">
      <dgm:prSet/>
      <dgm:spPr/>
      <dgm:t>
        <a:bodyPr/>
        <a:lstStyle/>
        <a:p>
          <a:endParaRPr lang="en-US"/>
        </a:p>
      </dgm:t>
    </dgm:pt>
    <dgm:pt modelId="{C4E5EC00-E4C6-4BA6-BDCC-CB9423907452}">
      <dgm:prSet/>
      <dgm:spPr/>
      <dgm:t>
        <a:bodyPr/>
        <a:lstStyle/>
        <a:p>
          <a:r>
            <a:rPr lang="en-US" dirty="0" err="1"/>
            <a:t>Eigenen</a:t>
          </a:r>
          <a:r>
            <a:rPr lang="en-US" dirty="0"/>
            <a:t> </a:t>
          </a:r>
          <a:r>
            <a:rPr lang="en-US" dirty="0" err="1"/>
            <a:t>Bilddatensatz</a:t>
          </a:r>
          <a:r>
            <a:rPr lang="en-US" dirty="0"/>
            <a:t> </a:t>
          </a:r>
          <a:r>
            <a:rPr lang="en-US" dirty="0" err="1"/>
            <a:t>mit</a:t>
          </a:r>
          <a:r>
            <a:rPr lang="en-US" dirty="0"/>
            <a:t> Modell </a:t>
          </a:r>
          <a:r>
            <a:rPr lang="en-US" dirty="0" err="1"/>
            <a:t>bewerten</a:t>
          </a:r>
          <a:endParaRPr lang="en-US" dirty="0"/>
        </a:p>
      </dgm:t>
    </dgm:pt>
    <dgm:pt modelId="{0E8ADB63-5C4E-4ADA-A066-40C2D52E7377}" type="parTrans" cxnId="{B4756A47-CC8D-453E-BE74-4BA760AB5819}">
      <dgm:prSet/>
      <dgm:spPr/>
      <dgm:t>
        <a:bodyPr/>
        <a:lstStyle/>
        <a:p>
          <a:endParaRPr lang="en-US"/>
        </a:p>
      </dgm:t>
    </dgm:pt>
    <dgm:pt modelId="{1F40525A-8916-4891-AFC8-B6E8CBFEC3BE}" type="sibTrans" cxnId="{B4756A47-CC8D-453E-BE74-4BA760AB5819}">
      <dgm:prSet/>
      <dgm:spPr/>
      <dgm:t>
        <a:bodyPr/>
        <a:lstStyle/>
        <a:p>
          <a:endParaRPr lang="en-US"/>
        </a:p>
      </dgm:t>
    </dgm:pt>
    <dgm:pt modelId="{47237D0F-3BE4-49D2-B5C2-880676152FBF}">
      <dgm:prSet/>
      <dgm:spPr/>
      <dgm:t>
        <a:bodyPr/>
        <a:lstStyle/>
        <a:p>
          <a:r>
            <a:rPr lang="en-US" dirty="0" err="1"/>
            <a:t>Datenerhebung</a:t>
          </a:r>
          <a:r>
            <a:rPr lang="en-US" dirty="0"/>
            <a:t> von </a:t>
          </a:r>
          <a:r>
            <a:rPr lang="en-US" dirty="0" err="1"/>
            <a:t>Griechen</a:t>
          </a:r>
          <a:r>
            <a:rPr lang="en-US" dirty="0"/>
            <a:t> und </a:t>
          </a:r>
          <a:r>
            <a:rPr lang="en-US" dirty="0" err="1"/>
            <a:t>Deutschen</a:t>
          </a:r>
          <a:endParaRPr lang="en-US" dirty="0"/>
        </a:p>
      </dgm:t>
    </dgm:pt>
    <dgm:pt modelId="{CBE98579-C955-4C3C-A991-03BCB602B4B7}" type="parTrans" cxnId="{6688252B-29A8-4631-BD11-626154EF3240}">
      <dgm:prSet/>
      <dgm:spPr/>
      <dgm:t>
        <a:bodyPr/>
        <a:lstStyle/>
        <a:p>
          <a:endParaRPr lang="en-US"/>
        </a:p>
      </dgm:t>
    </dgm:pt>
    <dgm:pt modelId="{F1FC20F4-CCDA-4A8C-9F15-7266B6D0EFA6}" type="sibTrans" cxnId="{6688252B-29A8-4631-BD11-626154EF3240}">
      <dgm:prSet/>
      <dgm:spPr/>
      <dgm:t>
        <a:bodyPr/>
        <a:lstStyle/>
        <a:p>
          <a:endParaRPr lang="en-US"/>
        </a:p>
      </dgm:t>
    </dgm:pt>
    <dgm:pt modelId="{50EB4146-085B-4234-AFDF-3DFBDC638B41}">
      <dgm:prSet/>
      <dgm:spPr/>
      <dgm:t>
        <a:bodyPr/>
        <a:lstStyle/>
        <a:p>
          <a:r>
            <a:rPr lang="en-US" dirty="0" err="1"/>
            <a:t>Bewertungen</a:t>
          </a:r>
          <a:r>
            <a:rPr lang="en-US" dirty="0"/>
            <a:t> </a:t>
          </a:r>
          <a:r>
            <a:rPr lang="en-US" dirty="0" err="1"/>
            <a:t>Vergleichen</a:t>
          </a:r>
          <a:endParaRPr lang="en-US" dirty="0"/>
        </a:p>
      </dgm:t>
    </dgm:pt>
    <dgm:pt modelId="{17FBCE51-BAAD-43EB-BACA-ED151DDC1BF3}" type="parTrans" cxnId="{F39526F0-8DE5-4751-985C-209E99C2959E}">
      <dgm:prSet/>
      <dgm:spPr/>
      <dgm:t>
        <a:bodyPr/>
        <a:lstStyle/>
        <a:p>
          <a:endParaRPr lang="en-US"/>
        </a:p>
      </dgm:t>
    </dgm:pt>
    <dgm:pt modelId="{CCD81A93-4DD6-43DD-A30D-19227C08C29D}" type="sibTrans" cxnId="{F39526F0-8DE5-4751-985C-209E99C2959E}">
      <dgm:prSet/>
      <dgm:spPr/>
      <dgm:t>
        <a:bodyPr/>
        <a:lstStyle/>
        <a:p>
          <a:endParaRPr lang="en-US"/>
        </a:p>
      </dgm:t>
    </dgm:pt>
    <dgm:pt modelId="{AD30BC58-2568-4378-ABDF-8001C73FD346}">
      <dgm:prSet/>
      <dgm:spPr/>
      <dgm:t>
        <a:bodyPr/>
        <a:lstStyle/>
        <a:p>
          <a:r>
            <a:rPr lang="de-DE" dirty="0"/>
            <a:t>Ca. 1.000 Bilder</a:t>
          </a:r>
          <a:endParaRPr lang="en-US" dirty="0"/>
        </a:p>
      </dgm:t>
    </dgm:pt>
    <dgm:pt modelId="{2CD487F5-50C6-4F8D-B31D-E8C9CBCE9DB5}" type="parTrans" cxnId="{A62388AC-ABD4-4DBB-9C97-52E6267D1928}">
      <dgm:prSet/>
      <dgm:spPr/>
      <dgm:t>
        <a:bodyPr/>
        <a:lstStyle/>
        <a:p>
          <a:endParaRPr lang="en-US"/>
        </a:p>
      </dgm:t>
    </dgm:pt>
    <dgm:pt modelId="{247AF09D-D349-477C-B6CD-CD87F4C5FB1D}" type="sibTrans" cxnId="{A62388AC-ABD4-4DBB-9C97-52E6267D1928}">
      <dgm:prSet/>
      <dgm:spPr/>
      <dgm:t>
        <a:bodyPr/>
        <a:lstStyle/>
        <a:p>
          <a:endParaRPr lang="en-US"/>
        </a:p>
      </dgm:t>
    </dgm:pt>
    <dgm:pt modelId="{41C4E063-4DC7-41ED-92EC-9A5FE1CB0FA7}">
      <dgm:prSet/>
      <dgm:spPr/>
      <dgm:t>
        <a:bodyPr/>
        <a:lstStyle/>
        <a:p>
          <a:r>
            <a:rPr lang="de-DE" dirty="0"/>
            <a:t>Für den eigenen Bilddatensatz</a:t>
          </a:r>
          <a:endParaRPr lang="en-US" dirty="0"/>
        </a:p>
      </dgm:t>
    </dgm:pt>
    <dgm:pt modelId="{6543119D-DBEF-49B3-8F46-EA7232660EFD}" type="parTrans" cxnId="{C57EB90E-EEA4-40FD-9FAB-0E808A5CBBA8}">
      <dgm:prSet/>
      <dgm:spPr/>
      <dgm:t>
        <a:bodyPr/>
        <a:lstStyle/>
        <a:p>
          <a:endParaRPr lang="en-US"/>
        </a:p>
      </dgm:t>
    </dgm:pt>
    <dgm:pt modelId="{AFA31D48-A554-4042-B2EC-CD00DDC0B301}" type="sibTrans" cxnId="{C57EB90E-EEA4-40FD-9FAB-0E808A5CBBA8}">
      <dgm:prSet/>
      <dgm:spPr/>
      <dgm:t>
        <a:bodyPr/>
        <a:lstStyle/>
        <a:p>
          <a:endParaRPr lang="en-US"/>
        </a:p>
      </dgm:t>
    </dgm:pt>
    <dgm:pt modelId="{2E0BB719-C101-4B10-B27D-5056AE6F8B86}">
      <dgm:prSet/>
      <dgm:spPr/>
      <dgm:t>
        <a:bodyPr/>
        <a:lstStyle/>
        <a:p>
          <a:r>
            <a:rPr lang="de-DE" dirty="0"/>
            <a:t>Von Deutschen, Griechen und dem trainierten Modell</a:t>
          </a:r>
          <a:endParaRPr lang="en-US" dirty="0"/>
        </a:p>
      </dgm:t>
    </dgm:pt>
    <dgm:pt modelId="{169E4F3B-1419-4B6A-89FE-1CA6C7CE9F9A}" type="parTrans" cxnId="{36F10919-D5E5-48B5-99A3-32ECB93107C2}">
      <dgm:prSet/>
      <dgm:spPr/>
      <dgm:t>
        <a:bodyPr/>
        <a:lstStyle/>
        <a:p>
          <a:endParaRPr lang="en-US"/>
        </a:p>
      </dgm:t>
    </dgm:pt>
    <dgm:pt modelId="{AE787FA3-44D3-4D98-A0AB-2F6533F1D788}" type="sibTrans" cxnId="{36F10919-D5E5-48B5-99A3-32ECB93107C2}">
      <dgm:prSet/>
      <dgm:spPr/>
      <dgm:t>
        <a:bodyPr/>
        <a:lstStyle/>
        <a:p>
          <a:endParaRPr lang="en-US"/>
        </a:p>
      </dgm:t>
    </dgm:pt>
    <dgm:pt modelId="{D6E3B0C6-B170-45AF-8248-42BDB7EAA8B3}" type="pres">
      <dgm:prSet presAssocID="{1CD328C3-92F8-4789-8CB2-25E22628E010}" presName="outerComposite" presStyleCnt="0">
        <dgm:presLayoutVars>
          <dgm:chMax val="5"/>
          <dgm:dir/>
          <dgm:resizeHandles val="exact"/>
        </dgm:presLayoutVars>
      </dgm:prSet>
      <dgm:spPr/>
    </dgm:pt>
    <dgm:pt modelId="{5C611A67-6E8D-4605-8399-636551149313}" type="pres">
      <dgm:prSet presAssocID="{1CD328C3-92F8-4789-8CB2-25E22628E010}" presName="dummyMaxCanvas" presStyleCnt="0">
        <dgm:presLayoutVars/>
      </dgm:prSet>
      <dgm:spPr/>
    </dgm:pt>
    <dgm:pt modelId="{659FCE9A-6BB9-4B78-AF80-0E3D81C68BD8}" type="pres">
      <dgm:prSet presAssocID="{1CD328C3-92F8-4789-8CB2-25E22628E010}" presName="FourNodes_1" presStyleLbl="node1" presStyleIdx="0" presStyleCnt="4">
        <dgm:presLayoutVars>
          <dgm:bulletEnabled val="1"/>
        </dgm:presLayoutVars>
      </dgm:prSet>
      <dgm:spPr/>
    </dgm:pt>
    <dgm:pt modelId="{591B19C9-35BE-4808-8C40-B413722C67F4}" type="pres">
      <dgm:prSet presAssocID="{1CD328C3-92F8-4789-8CB2-25E22628E010}" presName="FourNodes_2" presStyleLbl="node1" presStyleIdx="1" presStyleCnt="4">
        <dgm:presLayoutVars>
          <dgm:bulletEnabled val="1"/>
        </dgm:presLayoutVars>
      </dgm:prSet>
      <dgm:spPr/>
    </dgm:pt>
    <dgm:pt modelId="{F2B5EC0F-C743-4096-BE5D-21C558FA50E2}" type="pres">
      <dgm:prSet presAssocID="{1CD328C3-92F8-4789-8CB2-25E22628E010}" presName="FourNodes_3" presStyleLbl="node1" presStyleIdx="2" presStyleCnt="4">
        <dgm:presLayoutVars>
          <dgm:bulletEnabled val="1"/>
        </dgm:presLayoutVars>
      </dgm:prSet>
      <dgm:spPr/>
    </dgm:pt>
    <dgm:pt modelId="{5FF5A689-29B3-4D97-B84B-27487329BCB6}" type="pres">
      <dgm:prSet presAssocID="{1CD328C3-92F8-4789-8CB2-25E22628E010}" presName="FourNodes_4" presStyleLbl="node1" presStyleIdx="3" presStyleCnt="4">
        <dgm:presLayoutVars>
          <dgm:bulletEnabled val="1"/>
        </dgm:presLayoutVars>
      </dgm:prSet>
      <dgm:spPr/>
    </dgm:pt>
    <dgm:pt modelId="{DFB88586-466D-47AC-B621-FC56FB485552}" type="pres">
      <dgm:prSet presAssocID="{1CD328C3-92F8-4789-8CB2-25E22628E010}" presName="FourConn_1-2" presStyleLbl="fgAccFollowNode1" presStyleIdx="0" presStyleCnt="3">
        <dgm:presLayoutVars>
          <dgm:bulletEnabled val="1"/>
        </dgm:presLayoutVars>
      </dgm:prSet>
      <dgm:spPr/>
    </dgm:pt>
    <dgm:pt modelId="{D76FC0AC-2B84-4C7F-8E41-C5A1F8BAD07C}" type="pres">
      <dgm:prSet presAssocID="{1CD328C3-92F8-4789-8CB2-25E22628E010}" presName="FourConn_2-3" presStyleLbl="fgAccFollowNode1" presStyleIdx="1" presStyleCnt="3">
        <dgm:presLayoutVars>
          <dgm:bulletEnabled val="1"/>
        </dgm:presLayoutVars>
      </dgm:prSet>
      <dgm:spPr/>
    </dgm:pt>
    <dgm:pt modelId="{EE201246-F476-4C50-94F4-87EA50A5C02C}" type="pres">
      <dgm:prSet presAssocID="{1CD328C3-92F8-4789-8CB2-25E22628E010}" presName="FourConn_3-4" presStyleLbl="fgAccFollowNode1" presStyleIdx="2" presStyleCnt="3">
        <dgm:presLayoutVars>
          <dgm:bulletEnabled val="1"/>
        </dgm:presLayoutVars>
      </dgm:prSet>
      <dgm:spPr/>
    </dgm:pt>
    <dgm:pt modelId="{14445127-71C8-4166-ACAD-0D464D2577CB}" type="pres">
      <dgm:prSet presAssocID="{1CD328C3-92F8-4789-8CB2-25E22628E010}" presName="FourNodes_1_text" presStyleLbl="node1" presStyleIdx="3" presStyleCnt="4">
        <dgm:presLayoutVars>
          <dgm:bulletEnabled val="1"/>
        </dgm:presLayoutVars>
      </dgm:prSet>
      <dgm:spPr/>
    </dgm:pt>
    <dgm:pt modelId="{91999E32-5C4A-497A-95E4-015B1487AF8F}" type="pres">
      <dgm:prSet presAssocID="{1CD328C3-92F8-4789-8CB2-25E22628E010}" presName="FourNodes_2_text" presStyleLbl="node1" presStyleIdx="3" presStyleCnt="4">
        <dgm:presLayoutVars>
          <dgm:bulletEnabled val="1"/>
        </dgm:presLayoutVars>
      </dgm:prSet>
      <dgm:spPr/>
    </dgm:pt>
    <dgm:pt modelId="{1B2C18D7-7C20-4946-94C3-C176E4DB3EC2}" type="pres">
      <dgm:prSet presAssocID="{1CD328C3-92F8-4789-8CB2-25E22628E010}" presName="FourNodes_3_text" presStyleLbl="node1" presStyleIdx="3" presStyleCnt="4">
        <dgm:presLayoutVars>
          <dgm:bulletEnabled val="1"/>
        </dgm:presLayoutVars>
      </dgm:prSet>
      <dgm:spPr/>
    </dgm:pt>
    <dgm:pt modelId="{4BD8987E-DF1C-4923-B408-649643612F0E}" type="pres">
      <dgm:prSet presAssocID="{1CD328C3-92F8-4789-8CB2-25E22628E01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B1D7001-2362-4273-AF7E-2D41A13C3AE9}" type="presOf" srcId="{1CD328C3-92F8-4789-8CB2-25E22628E010}" destId="{D6E3B0C6-B170-45AF-8248-42BDB7EAA8B3}" srcOrd="0" destOrd="0" presId="urn:microsoft.com/office/officeart/2005/8/layout/vProcess5"/>
    <dgm:cxn modelId="{C57EB90E-EEA4-40FD-9FAB-0E808A5CBBA8}" srcId="{47237D0F-3BE4-49D2-B5C2-880676152FBF}" destId="{41C4E063-4DC7-41ED-92EC-9A5FE1CB0FA7}" srcOrd="0" destOrd="0" parTransId="{6543119D-DBEF-49B3-8F46-EA7232660EFD}" sibTransId="{AFA31D48-A554-4042-B2EC-CD00DDC0B301}"/>
    <dgm:cxn modelId="{36F10919-D5E5-48B5-99A3-32ECB93107C2}" srcId="{50EB4146-085B-4234-AFDF-3DFBDC638B41}" destId="{2E0BB719-C101-4B10-B27D-5056AE6F8B86}" srcOrd="0" destOrd="0" parTransId="{169E4F3B-1419-4B6A-89FE-1CA6C7CE9F9A}" sibTransId="{AE787FA3-44D3-4D98-A0AB-2F6533F1D788}"/>
    <dgm:cxn modelId="{6688252B-29A8-4631-BD11-626154EF3240}" srcId="{1CD328C3-92F8-4789-8CB2-25E22628E010}" destId="{47237D0F-3BE4-49D2-B5C2-880676152FBF}" srcOrd="2" destOrd="0" parTransId="{CBE98579-C955-4C3C-A991-03BCB602B4B7}" sibTransId="{F1FC20F4-CCDA-4A8C-9F15-7266B6D0EFA6}"/>
    <dgm:cxn modelId="{D4FEEB2B-503A-4E46-8860-EB44F493FD70}" type="presOf" srcId="{41C4E063-4DC7-41ED-92EC-9A5FE1CB0FA7}" destId="{F2B5EC0F-C743-4096-BE5D-21C558FA50E2}" srcOrd="0" destOrd="1" presId="urn:microsoft.com/office/officeart/2005/8/layout/vProcess5"/>
    <dgm:cxn modelId="{B009033E-8B70-4DFF-8B2E-5B5804520FC8}" type="presOf" srcId="{49E284D6-F3D1-473E-953E-76CEA906565A}" destId="{659FCE9A-6BB9-4B78-AF80-0E3D81C68BD8}" srcOrd="0" destOrd="2" presId="urn:microsoft.com/office/officeart/2005/8/layout/vProcess5"/>
    <dgm:cxn modelId="{27D7CF5D-CF8B-4D9F-8C0C-114E1EC5C1CF}" type="presOf" srcId="{41C4E063-4DC7-41ED-92EC-9A5FE1CB0FA7}" destId="{1B2C18D7-7C20-4946-94C3-C176E4DB3EC2}" srcOrd="1" destOrd="1" presId="urn:microsoft.com/office/officeart/2005/8/layout/vProcess5"/>
    <dgm:cxn modelId="{DFA24C46-6983-4988-9870-471CBDF8E6A4}" type="presOf" srcId="{47237D0F-3BE4-49D2-B5C2-880676152FBF}" destId="{F2B5EC0F-C743-4096-BE5D-21C558FA50E2}" srcOrd="0" destOrd="0" presId="urn:microsoft.com/office/officeart/2005/8/layout/vProcess5"/>
    <dgm:cxn modelId="{ECD09646-6E29-454C-BD4A-11CCEA189624}" srcId="{D201984B-08CD-4F88-A98E-4571C6F101D8}" destId="{49E284D6-F3D1-473E-953E-76CEA906565A}" srcOrd="1" destOrd="0" parTransId="{5C9E5562-B007-4291-8511-C90F228E610F}" sibTransId="{DC8A1FF3-D9A8-4C8A-981C-87BDD589BAFF}"/>
    <dgm:cxn modelId="{B4756A47-CC8D-453E-BE74-4BA760AB5819}" srcId="{1CD328C3-92F8-4789-8CB2-25E22628E010}" destId="{C4E5EC00-E4C6-4BA6-BDCC-CB9423907452}" srcOrd="1" destOrd="0" parTransId="{0E8ADB63-5C4E-4ADA-A066-40C2D52E7377}" sibTransId="{1F40525A-8916-4891-AFC8-B6E8CBFEC3BE}"/>
    <dgm:cxn modelId="{1BB96074-EC6F-45C6-9171-70F0D672A664}" type="presOf" srcId="{50EB4146-085B-4234-AFDF-3DFBDC638B41}" destId="{4BD8987E-DF1C-4923-B408-649643612F0E}" srcOrd="1" destOrd="0" presId="urn:microsoft.com/office/officeart/2005/8/layout/vProcess5"/>
    <dgm:cxn modelId="{AA126658-BA74-4D48-8BA5-56081FF5382B}" type="presOf" srcId="{784C032A-E654-463F-B5B9-BE6BE261349A}" destId="{659FCE9A-6BB9-4B78-AF80-0E3D81C68BD8}" srcOrd="0" destOrd="1" presId="urn:microsoft.com/office/officeart/2005/8/layout/vProcess5"/>
    <dgm:cxn modelId="{9EE12786-082A-4076-9211-B1EC71B80CB1}" srcId="{1CD328C3-92F8-4789-8CB2-25E22628E010}" destId="{D201984B-08CD-4F88-A98E-4571C6F101D8}" srcOrd="0" destOrd="0" parTransId="{9BE7B933-D812-4619-B539-84E6904F37EA}" sibTransId="{1621DB1A-188F-4180-829F-C036A9E2E0A9}"/>
    <dgm:cxn modelId="{C3E99492-3DCB-4589-A52F-2078C071CDE6}" type="presOf" srcId="{784C032A-E654-463F-B5B9-BE6BE261349A}" destId="{14445127-71C8-4166-ACAD-0D464D2577CB}" srcOrd="1" destOrd="1" presId="urn:microsoft.com/office/officeart/2005/8/layout/vProcess5"/>
    <dgm:cxn modelId="{4DAE8996-DBD5-4513-AC4B-23DFA33AC24E}" type="presOf" srcId="{F1FC20F4-CCDA-4A8C-9F15-7266B6D0EFA6}" destId="{EE201246-F476-4C50-94F4-87EA50A5C02C}" srcOrd="0" destOrd="0" presId="urn:microsoft.com/office/officeart/2005/8/layout/vProcess5"/>
    <dgm:cxn modelId="{EDCD9097-7C9B-4FF3-AB6A-94506977C036}" type="presOf" srcId="{47237D0F-3BE4-49D2-B5C2-880676152FBF}" destId="{1B2C18D7-7C20-4946-94C3-C176E4DB3EC2}" srcOrd="1" destOrd="0" presId="urn:microsoft.com/office/officeart/2005/8/layout/vProcess5"/>
    <dgm:cxn modelId="{E13FFF97-06AD-48CA-A42E-5CA23765116E}" type="presOf" srcId="{2E0BB719-C101-4B10-B27D-5056AE6F8B86}" destId="{5FF5A689-29B3-4D97-B84B-27487329BCB6}" srcOrd="0" destOrd="1" presId="urn:microsoft.com/office/officeart/2005/8/layout/vProcess5"/>
    <dgm:cxn modelId="{A62388AC-ABD4-4DBB-9C97-52E6267D1928}" srcId="{C4E5EC00-E4C6-4BA6-BDCC-CB9423907452}" destId="{AD30BC58-2568-4378-ABDF-8001C73FD346}" srcOrd="0" destOrd="0" parTransId="{2CD487F5-50C6-4F8D-B31D-E8C9CBCE9DB5}" sibTransId="{247AF09D-D349-477C-B6CD-CD87F4C5FB1D}"/>
    <dgm:cxn modelId="{F9D0A2B2-4491-4B42-B38E-F14AFBD6252A}" type="presOf" srcId="{2E0BB719-C101-4B10-B27D-5056AE6F8B86}" destId="{4BD8987E-DF1C-4923-B408-649643612F0E}" srcOrd="1" destOrd="1" presId="urn:microsoft.com/office/officeart/2005/8/layout/vProcess5"/>
    <dgm:cxn modelId="{BB2696B5-EF91-43CF-8522-EC8893C8C14D}" type="presOf" srcId="{50EB4146-085B-4234-AFDF-3DFBDC638B41}" destId="{5FF5A689-29B3-4D97-B84B-27487329BCB6}" srcOrd="0" destOrd="0" presId="urn:microsoft.com/office/officeart/2005/8/layout/vProcess5"/>
    <dgm:cxn modelId="{9B69EACB-162F-48FC-9ACE-0FD487570586}" type="presOf" srcId="{1F40525A-8916-4891-AFC8-B6E8CBFEC3BE}" destId="{D76FC0AC-2B84-4C7F-8E41-C5A1F8BAD07C}" srcOrd="0" destOrd="0" presId="urn:microsoft.com/office/officeart/2005/8/layout/vProcess5"/>
    <dgm:cxn modelId="{1F85E4D7-F8AE-49ED-81B8-3AB51D996162}" type="presOf" srcId="{C4E5EC00-E4C6-4BA6-BDCC-CB9423907452}" destId="{591B19C9-35BE-4808-8C40-B413722C67F4}" srcOrd="0" destOrd="0" presId="urn:microsoft.com/office/officeart/2005/8/layout/vProcess5"/>
    <dgm:cxn modelId="{71C7FEDB-E4EB-4619-ABF9-C7D6A2F1B5CE}" type="presOf" srcId="{AD30BC58-2568-4378-ABDF-8001C73FD346}" destId="{591B19C9-35BE-4808-8C40-B413722C67F4}" srcOrd="0" destOrd="1" presId="urn:microsoft.com/office/officeart/2005/8/layout/vProcess5"/>
    <dgm:cxn modelId="{669D1EE0-3E15-49A9-B85B-06C8DB638A1B}" type="presOf" srcId="{D201984B-08CD-4F88-A98E-4571C6F101D8}" destId="{659FCE9A-6BB9-4B78-AF80-0E3D81C68BD8}" srcOrd="0" destOrd="0" presId="urn:microsoft.com/office/officeart/2005/8/layout/vProcess5"/>
    <dgm:cxn modelId="{76262EE2-744F-4298-8A24-7C4A7AB0605E}" srcId="{D201984B-08CD-4F88-A98E-4571C6F101D8}" destId="{784C032A-E654-463F-B5B9-BE6BE261349A}" srcOrd="0" destOrd="0" parTransId="{CC4758C1-0D88-49D1-AC4A-288F5795E250}" sibTransId="{E2D0632D-B1E4-47CF-9CFB-5AC947DA0D04}"/>
    <dgm:cxn modelId="{7D2F8BEF-725F-4BFD-88E6-AE48DD7BC0F6}" type="presOf" srcId="{C4E5EC00-E4C6-4BA6-BDCC-CB9423907452}" destId="{91999E32-5C4A-497A-95E4-015B1487AF8F}" srcOrd="1" destOrd="0" presId="urn:microsoft.com/office/officeart/2005/8/layout/vProcess5"/>
    <dgm:cxn modelId="{F39526F0-8DE5-4751-985C-209E99C2959E}" srcId="{1CD328C3-92F8-4789-8CB2-25E22628E010}" destId="{50EB4146-085B-4234-AFDF-3DFBDC638B41}" srcOrd="3" destOrd="0" parTransId="{17FBCE51-BAAD-43EB-BACA-ED151DDC1BF3}" sibTransId="{CCD81A93-4DD6-43DD-A30D-19227C08C29D}"/>
    <dgm:cxn modelId="{591EFEF2-DC28-4079-9DC0-ADDAA3D9F15B}" type="presOf" srcId="{1621DB1A-188F-4180-829F-C036A9E2E0A9}" destId="{DFB88586-466D-47AC-B621-FC56FB485552}" srcOrd="0" destOrd="0" presId="urn:microsoft.com/office/officeart/2005/8/layout/vProcess5"/>
    <dgm:cxn modelId="{117908F4-20B3-4890-B8A6-5F2C27B6A6EF}" type="presOf" srcId="{AD30BC58-2568-4378-ABDF-8001C73FD346}" destId="{91999E32-5C4A-497A-95E4-015B1487AF8F}" srcOrd="1" destOrd="1" presId="urn:microsoft.com/office/officeart/2005/8/layout/vProcess5"/>
    <dgm:cxn modelId="{3B8AAFF6-213F-44E6-854C-5BAB541503EA}" type="presOf" srcId="{49E284D6-F3D1-473E-953E-76CEA906565A}" destId="{14445127-71C8-4166-ACAD-0D464D2577CB}" srcOrd="1" destOrd="2" presId="urn:microsoft.com/office/officeart/2005/8/layout/vProcess5"/>
    <dgm:cxn modelId="{6EBBF5F7-936B-49AF-AD85-667C28D9E99D}" type="presOf" srcId="{D201984B-08CD-4F88-A98E-4571C6F101D8}" destId="{14445127-71C8-4166-ACAD-0D464D2577CB}" srcOrd="1" destOrd="0" presId="urn:microsoft.com/office/officeart/2005/8/layout/vProcess5"/>
    <dgm:cxn modelId="{D1947476-C3F0-4628-8D3C-96A73A6D9A7F}" type="presParOf" srcId="{D6E3B0C6-B170-45AF-8248-42BDB7EAA8B3}" destId="{5C611A67-6E8D-4605-8399-636551149313}" srcOrd="0" destOrd="0" presId="urn:microsoft.com/office/officeart/2005/8/layout/vProcess5"/>
    <dgm:cxn modelId="{639F4A93-EF89-49A4-99FB-58746141E0F6}" type="presParOf" srcId="{D6E3B0C6-B170-45AF-8248-42BDB7EAA8B3}" destId="{659FCE9A-6BB9-4B78-AF80-0E3D81C68BD8}" srcOrd="1" destOrd="0" presId="urn:microsoft.com/office/officeart/2005/8/layout/vProcess5"/>
    <dgm:cxn modelId="{D29B1E21-DEB3-4592-9AE6-7BCEE53BAEE3}" type="presParOf" srcId="{D6E3B0C6-B170-45AF-8248-42BDB7EAA8B3}" destId="{591B19C9-35BE-4808-8C40-B413722C67F4}" srcOrd="2" destOrd="0" presId="urn:microsoft.com/office/officeart/2005/8/layout/vProcess5"/>
    <dgm:cxn modelId="{150520ED-DE7B-43C1-9696-627DB5998754}" type="presParOf" srcId="{D6E3B0C6-B170-45AF-8248-42BDB7EAA8B3}" destId="{F2B5EC0F-C743-4096-BE5D-21C558FA50E2}" srcOrd="3" destOrd="0" presId="urn:microsoft.com/office/officeart/2005/8/layout/vProcess5"/>
    <dgm:cxn modelId="{6CAEB42D-63C0-4686-8244-82C496E822ED}" type="presParOf" srcId="{D6E3B0C6-B170-45AF-8248-42BDB7EAA8B3}" destId="{5FF5A689-29B3-4D97-B84B-27487329BCB6}" srcOrd="4" destOrd="0" presId="urn:microsoft.com/office/officeart/2005/8/layout/vProcess5"/>
    <dgm:cxn modelId="{42AAA889-4565-4B54-9DFB-F3F77B77A53B}" type="presParOf" srcId="{D6E3B0C6-B170-45AF-8248-42BDB7EAA8B3}" destId="{DFB88586-466D-47AC-B621-FC56FB485552}" srcOrd="5" destOrd="0" presId="urn:microsoft.com/office/officeart/2005/8/layout/vProcess5"/>
    <dgm:cxn modelId="{6A8EECCE-B90E-4231-A2FB-A9D1841DBF6E}" type="presParOf" srcId="{D6E3B0C6-B170-45AF-8248-42BDB7EAA8B3}" destId="{D76FC0AC-2B84-4C7F-8E41-C5A1F8BAD07C}" srcOrd="6" destOrd="0" presId="urn:microsoft.com/office/officeart/2005/8/layout/vProcess5"/>
    <dgm:cxn modelId="{2F80EA97-2F1F-470E-8EF7-176C10E7A885}" type="presParOf" srcId="{D6E3B0C6-B170-45AF-8248-42BDB7EAA8B3}" destId="{EE201246-F476-4C50-94F4-87EA50A5C02C}" srcOrd="7" destOrd="0" presId="urn:microsoft.com/office/officeart/2005/8/layout/vProcess5"/>
    <dgm:cxn modelId="{73F3D242-9DD7-4AFF-8502-C340B06C3B1D}" type="presParOf" srcId="{D6E3B0C6-B170-45AF-8248-42BDB7EAA8B3}" destId="{14445127-71C8-4166-ACAD-0D464D2577CB}" srcOrd="8" destOrd="0" presId="urn:microsoft.com/office/officeart/2005/8/layout/vProcess5"/>
    <dgm:cxn modelId="{56496704-9646-4B14-907D-4F061DEE0854}" type="presParOf" srcId="{D6E3B0C6-B170-45AF-8248-42BDB7EAA8B3}" destId="{91999E32-5C4A-497A-95E4-015B1487AF8F}" srcOrd="9" destOrd="0" presId="urn:microsoft.com/office/officeart/2005/8/layout/vProcess5"/>
    <dgm:cxn modelId="{30F84C6B-BFDC-481A-8C1C-38E125DF2D38}" type="presParOf" srcId="{D6E3B0C6-B170-45AF-8248-42BDB7EAA8B3}" destId="{1B2C18D7-7C20-4946-94C3-C176E4DB3EC2}" srcOrd="10" destOrd="0" presId="urn:microsoft.com/office/officeart/2005/8/layout/vProcess5"/>
    <dgm:cxn modelId="{0AA4DBD4-BA3E-4085-8EB4-218CE7761787}" type="presParOf" srcId="{D6E3B0C6-B170-45AF-8248-42BDB7EAA8B3}" destId="{4BD8987E-DF1C-4923-B408-649643612F0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239FA2-6AD6-4FF1-AA09-3C5C16DEE32A}" type="doc">
      <dgm:prSet loTypeId="urn:microsoft.com/office/officeart/2005/8/layout/hierarchy2" loCatId="hierarchy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CA73DABE-9FC6-43C1-B7D9-1338B7DAB0C3}">
      <dgm:prSet phldrT="[Text]"/>
      <dgm:spPr/>
      <dgm:t>
        <a:bodyPr/>
        <a:lstStyle/>
        <a:p>
          <a:r>
            <a:rPr lang="en-US" dirty="0" err="1"/>
            <a:t>Bewertungen</a:t>
          </a:r>
          <a:r>
            <a:rPr lang="en-US" dirty="0"/>
            <a:t> </a:t>
          </a:r>
          <a:r>
            <a:rPr lang="en-US" dirty="0" err="1"/>
            <a:t>vergleichen</a:t>
          </a:r>
          <a:endParaRPr lang="en-US" dirty="0"/>
        </a:p>
      </dgm:t>
    </dgm:pt>
    <dgm:pt modelId="{A3F71A86-C026-4CA1-A61C-C346A44E859E}" type="parTrans" cxnId="{A59F6D68-7F72-4A9F-A00E-1BDA97656AE9}">
      <dgm:prSet/>
      <dgm:spPr/>
      <dgm:t>
        <a:bodyPr/>
        <a:lstStyle/>
        <a:p>
          <a:endParaRPr lang="en-US"/>
        </a:p>
      </dgm:t>
    </dgm:pt>
    <dgm:pt modelId="{0B045A14-1D6F-4973-95FB-8CDF8059EACC}" type="sibTrans" cxnId="{A59F6D68-7F72-4A9F-A00E-1BDA97656AE9}">
      <dgm:prSet/>
      <dgm:spPr/>
      <dgm:t>
        <a:bodyPr/>
        <a:lstStyle/>
        <a:p>
          <a:endParaRPr lang="en-US"/>
        </a:p>
      </dgm:t>
    </dgm:pt>
    <dgm:pt modelId="{227A5A25-BE57-4C7D-9FAF-2304B31E32F8}">
      <dgm:prSet phldrT="[Text]"/>
      <dgm:spPr>
        <a:solidFill>
          <a:srgbClr val="006600"/>
        </a:solidFill>
      </dgm:spPr>
      <dgm:t>
        <a:bodyPr/>
        <a:lstStyle/>
        <a:p>
          <a:r>
            <a:rPr lang="en-US" dirty="0" err="1"/>
            <a:t>Unterschiede</a:t>
          </a:r>
          <a:endParaRPr lang="en-US" dirty="0"/>
        </a:p>
      </dgm:t>
    </dgm:pt>
    <dgm:pt modelId="{0946036F-3512-44C4-9C4E-3BBBBE32E661}" type="parTrans" cxnId="{59E39050-0FEB-4A57-B61C-36758BE2E2AE}">
      <dgm:prSet/>
      <dgm:spPr/>
      <dgm:t>
        <a:bodyPr/>
        <a:lstStyle/>
        <a:p>
          <a:endParaRPr lang="en-US"/>
        </a:p>
      </dgm:t>
    </dgm:pt>
    <dgm:pt modelId="{236C4993-DB7B-4352-BC07-3D7C31900E94}" type="sibTrans" cxnId="{59E39050-0FEB-4A57-B61C-36758BE2E2AE}">
      <dgm:prSet/>
      <dgm:spPr/>
      <dgm:t>
        <a:bodyPr/>
        <a:lstStyle/>
        <a:p>
          <a:endParaRPr lang="en-US"/>
        </a:p>
      </dgm:t>
    </dgm:pt>
    <dgm:pt modelId="{62894AE9-A270-4596-BC34-592457F5D1D7}">
      <dgm:prSet phldrT="[Text]"/>
      <dgm:spPr>
        <a:solidFill>
          <a:srgbClr val="006600"/>
        </a:solidFill>
      </dgm:spPr>
      <dgm:t>
        <a:bodyPr/>
        <a:lstStyle/>
        <a:p>
          <a:r>
            <a:rPr lang="en-US" dirty="0"/>
            <a:t>Modell </a:t>
          </a:r>
          <a:r>
            <a:rPr lang="en-US" dirty="0" err="1"/>
            <a:t>erweitern</a:t>
          </a:r>
          <a:endParaRPr lang="en-US" dirty="0"/>
        </a:p>
      </dgm:t>
    </dgm:pt>
    <dgm:pt modelId="{AFF5D2DE-D90C-4B77-8B4A-24DE65DB8F0F}" type="parTrans" cxnId="{12CA5D03-5D64-4C1D-9C14-89C0D0F5450F}">
      <dgm:prSet/>
      <dgm:spPr/>
      <dgm:t>
        <a:bodyPr/>
        <a:lstStyle/>
        <a:p>
          <a:endParaRPr lang="en-US"/>
        </a:p>
      </dgm:t>
    </dgm:pt>
    <dgm:pt modelId="{AE2C98B4-8D2F-4DD7-A877-2B7CBE45EE74}" type="sibTrans" cxnId="{12CA5D03-5D64-4C1D-9C14-89C0D0F5450F}">
      <dgm:prSet/>
      <dgm:spPr/>
      <dgm:t>
        <a:bodyPr/>
        <a:lstStyle/>
        <a:p>
          <a:endParaRPr lang="en-US"/>
        </a:p>
      </dgm:t>
    </dgm:pt>
    <dgm:pt modelId="{F5458943-B529-4D26-A3E7-92FDB063BBD5}">
      <dgm:prSet phldrT="[Text]"/>
      <dgm:spPr>
        <a:solidFill>
          <a:srgbClr val="CC0000"/>
        </a:solidFill>
      </dgm:spPr>
      <dgm:t>
        <a:bodyPr/>
        <a:lstStyle/>
        <a:p>
          <a:r>
            <a:rPr lang="en-US" dirty="0" err="1"/>
            <a:t>Keine</a:t>
          </a:r>
          <a:r>
            <a:rPr lang="en-US" dirty="0"/>
            <a:t> </a:t>
          </a:r>
          <a:r>
            <a:rPr lang="en-US" dirty="0" err="1"/>
            <a:t>Unterschiede</a:t>
          </a:r>
          <a:endParaRPr lang="en-US" dirty="0"/>
        </a:p>
      </dgm:t>
    </dgm:pt>
    <dgm:pt modelId="{C7589836-CAC0-4F0C-814D-FEB029454FB5}" type="parTrans" cxnId="{6D5F7244-4C46-4AA4-AA55-A24D257FB95C}">
      <dgm:prSet/>
      <dgm:spPr/>
      <dgm:t>
        <a:bodyPr/>
        <a:lstStyle/>
        <a:p>
          <a:endParaRPr lang="en-US"/>
        </a:p>
      </dgm:t>
    </dgm:pt>
    <dgm:pt modelId="{ABFBDE9D-DB34-407C-8014-7D4709909B6D}" type="sibTrans" cxnId="{6D5F7244-4C46-4AA4-AA55-A24D257FB95C}">
      <dgm:prSet/>
      <dgm:spPr/>
      <dgm:t>
        <a:bodyPr/>
        <a:lstStyle/>
        <a:p>
          <a:endParaRPr lang="en-US"/>
        </a:p>
      </dgm:t>
    </dgm:pt>
    <dgm:pt modelId="{0331F08A-E750-4755-9AC7-77E580FF25DF}">
      <dgm:prSet phldrT="[Text]"/>
      <dgm:spPr>
        <a:solidFill>
          <a:srgbClr val="CC0000"/>
        </a:solidFill>
      </dgm:spPr>
      <dgm:t>
        <a:bodyPr/>
        <a:lstStyle/>
        <a:p>
          <a:r>
            <a:rPr lang="en-US" dirty="0"/>
            <a:t>Modell </a:t>
          </a:r>
          <a:r>
            <a:rPr lang="en-US" dirty="0" err="1"/>
            <a:t>weiter</a:t>
          </a:r>
          <a:r>
            <a:rPr lang="en-US" dirty="0"/>
            <a:t> </a:t>
          </a:r>
          <a:r>
            <a:rPr lang="en-US" dirty="0" err="1"/>
            <a:t>untersuchen</a:t>
          </a:r>
          <a:endParaRPr lang="en-US" dirty="0"/>
        </a:p>
      </dgm:t>
    </dgm:pt>
    <dgm:pt modelId="{8D3EF7BB-28DA-4059-8818-0BAD2B2D0215}" type="parTrans" cxnId="{270B92EC-947F-4B17-AD51-E57D57BB96E3}">
      <dgm:prSet/>
      <dgm:spPr/>
      <dgm:t>
        <a:bodyPr/>
        <a:lstStyle/>
        <a:p>
          <a:endParaRPr lang="en-US"/>
        </a:p>
      </dgm:t>
    </dgm:pt>
    <dgm:pt modelId="{76A9BBC3-897F-4ABF-A750-9DCC22A539AF}" type="sibTrans" cxnId="{270B92EC-947F-4B17-AD51-E57D57BB96E3}">
      <dgm:prSet/>
      <dgm:spPr/>
      <dgm:t>
        <a:bodyPr/>
        <a:lstStyle/>
        <a:p>
          <a:endParaRPr lang="en-US"/>
        </a:p>
      </dgm:t>
    </dgm:pt>
    <dgm:pt modelId="{1D764C56-BD4B-4C4A-881C-F0187AE6FB6D}">
      <dgm:prSet phldrT="[Text]"/>
      <dgm:spPr>
        <a:blipFill dpi="0"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b="1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Griechisches</a:t>
          </a:r>
          <a:r>
            <a: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Modell</a:t>
          </a:r>
        </a:p>
      </dgm:t>
    </dgm:pt>
    <dgm:pt modelId="{1352218E-52E9-4B62-A92D-2E2E592ECADA}" type="parTrans" cxnId="{BD588FA4-601F-488B-8FB3-B392720FF771}">
      <dgm:prSet/>
      <dgm:spPr/>
      <dgm:t>
        <a:bodyPr/>
        <a:lstStyle/>
        <a:p>
          <a:endParaRPr lang="en-US"/>
        </a:p>
      </dgm:t>
    </dgm:pt>
    <dgm:pt modelId="{406A51E1-E824-48E0-9480-F17EB64F37A8}" type="sibTrans" cxnId="{BD588FA4-601F-488B-8FB3-B392720FF771}">
      <dgm:prSet/>
      <dgm:spPr/>
      <dgm:t>
        <a:bodyPr/>
        <a:lstStyle/>
        <a:p>
          <a:endParaRPr lang="en-US"/>
        </a:p>
      </dgm:t>
    </dgm:pt>
    <dgm:pt modelId="{610C8985-52D6-4271-BD6B-805250016D3B}">
      <dgm:prSet phldrT="[Text]"/>
      <dgm:spPr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Deutsches</a:t>
          </a:r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Modell</a:t>
          </a:r>
        </a:p>
      </dgm:t>
    </dgm:pt>
    <dgm:pt modelId="{EE0FEF41-4D7A-450D-8CE8-98EF0785B5BA}" type="parTrans" cxnId="{74D585D1-EA21-4BD4-94CF-5D4DF335681B}">
      <dgm:prSet/>
      <dgm:spPr/>
      <dgm:t>
        <a:bodyPr/>
        <a:lstStyle/>
        <a:p>
          <a:endParaRPr lang="en-US"/>
        </a:p>
      </dgm:t>
    </dgm:pt>
    <dgm:pt modelId="{D3B5FB2E-3514-4243-AEF7-611B9E820702}" type="sibTrans" cxnId="{74D585D1-EA21-4BD4-94CF-5D4DF335681B}">
      <dgm:prSet/>
      <dgm:spPr/>
      <dgm:t>
        <a:bodyPr/>
        <a:lstStyle/>
        <a:p>
          <a:endParaRPr lang="en-US"/>
        </a:p>
      </dgm:t>
    </dgm:pt>
    <dgm:pt modelId="{A9200B03-6EBF-4636-B759-E5B3E85EB219}">
      <dgm:prSet phldrT="[Text]"/>
      <dgm:spPr>
        <a:solidFill>
          <a:srgbClr val="CC0000"/>
        </a:solidFill>
      </dgm:spPr>
      <dgm:t>
        <a:bodyPr/>
        <a:lstStyle/>
        <a:p>
          <a:r>
            <a:rPr lang="en-US" dirty="0"/>
            <a:t>Modell </a:t>
          </a:r>
          <a:r>
            <a:rPr lang="en-US" dirty="0" err="1"/>
            <a:t>ggf</a:t>
          </a:r>
          <a:r>
            <a:rPr lang="en-US" dirty="0"/>
            <a:t>. </a:t>
          </a:r>
          <a:r>
            <a:rPr lang="en-US" dirty="0" err="1"/>
            <a:t>erweitern</a:t>
          </a:r>
          <a:endParaRPr lang="en-US" dirty="0"/>
        </a:p>
      </dgm:t>
    </dgm:pt>
    <dgm:pt modelId="{1F78B040-0ED7-46E9-AA34-351BDB67D290}" type="parTrans" cxnId="{0ACA009A-4889-491A-BB31-AE20F0E6C742}">
      <dgm:prSet/>
      <dgm:spPr/>
      <dgm:t>
        <a:bodyPr/>
        <a:lstStyle/>
        <a:p>
          <a:endParaRPr lang="en-US"/>
        </a:p>
      </dgm:t>
    </dgm:pt>
    <dgm:pt modelId="{E29CE129-320B-445D-AFD1-8594A7A9E294}" type="sibTrans" cxnId="{0ACA009A-4889-491A-BB31-AE20F0E6C742}">
      <dgm:prSet/>
      <dgm:spPr/>
      <dgm:t>
        <a:bodyPr/>
        <a:lstStyle/>
        <a:p>
          <a:endParaRPr lang="en-US"/>
        </a:p>
      </dgm:t>
    </dgm:pt>
    <dgm:pt modelId="{848B6402-3DDE-4776-A528-9C5647A13329}">
      <dgm:prSet phldrT="[Text]"/>
      <dgm:spPr/>
      <dgm:t>
        <a:bodyPr/>
        <a:lstStyle/>
        <a:p>
          <a:r>
            <a:rPr lang="de-DE" dirty="0"/>
            <a:t>Datenerhebung</a:t>
          </a:r>
          <a:endParaRPr lang="en-US" dirty="0"/>
        </a:p>
      </dgm:t>
    </dgm:pt>
    <dgm:pt modelId="{FC298DD5-5593-4B63-BC22-BD149339E5E7}" type="parTrans" cxnId="{A12AEF20-C20F-4BE9-805B-0B5D3B9625CD}">
      <dgm:prSet/>
      <dgm:spPr/>
      <dgm:t>
        <a:bodyPr/>
        <a:lstStyle/>
        <a:p>
          <a:endParaRPr lang="en-US"/>
        </a:p>
      </dgm:t>
    </dgm:pt>
    <dgm:pt modelId="{157C4A9E-1046-448D-8677-C3B4DE5E2887}" type="sibTrans" cxnId="{A12AEF20-C20F-4BE9-805B-0B5D3B9625CD}">
      <dgm:prSet/>
      <dgm:spPr/>
      <dgm:t>
        <a:bodyPr/>
        <a:lstStyle/>
        <a:p>
          <a:endParaRPr lang="en-US"/>
        </a:p>
      </dgm:t>
    </dgm:pt>
    <dgm:pt modelId="{3D503F05-90F7-4C70-8C55-A8B1E87CEB1E}">
      <dgm:prSet phldrT="[Text]"/>
      <dgm:spPr/>
      <dgm:t>
        <a:bodyPr/>
        <a:lstStyle/>
        <a:p>
          <a:r>
            <a:rPr lang="de-DE" dirty="0" err="1"/>
            <a:t>Maschineless</a:t>
          </a:r>
          <a:r>
            <a:rPr lang="de-DE" dirty="0"/>
            <a:t> Lernmodell trainieren</a:t>
          </a:r>
          <a:endParaRPr lang="en-US" dirty="0"/>
        </a:p>
      </dgm:t>
    </dgm:pt>
    <dgm:pt modelId="{B0657151-DDE5-4FFD-AA6D-EBD75F5B24F7}" type="parTrans" cxnId="{FE1550A0-9D7A-4629-A651-4AD8E267C4FF}">
      <dgm:prSet/>
      <dgm:spPr/>
      <dgm:t>
        <a:bodyPr/>
        <a:lstStyle/>
        <a:p>
          <a:endParaRPr lang="en-US"/>
        </a:p>
      </dgm:t>
    </dgm:pt>
    <dgm:pt modelId="{C887C690-1754-45DF-B395-7AF3419C8F29}" type="sibTrans" cxnId="{FE1550A0-9D7A-4629-A651-4AD8E267C4FF}">
      <dgm:prSet/>
      <dgm:spPr/>
      <dgm:t>
        <a:bodyPr/>
        <a:lstStyle/>
        <a:p>
          <a:endParaRPr lang="en-US"/>
        </a:p>
      </dgm:t>
    </dgm:pt>
    <dgm:pt modelId="{F43F0F46-2DB1-4021-96A1-FBFFD1D29C7F}" type="pres">
      <dgm:prSet presAssocID="{DA239FA2-6AD6-4FF1-AA09-3C5C16DEE32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5913B7C-0BB1-4500-8B7E-D075C91F3E98}" type="pres">
      <dgm:prSet presAssocID="{3D503F05-90F7-4C70-8C55-A8B1E87CEB1E}" presName="root1" presStyleCnt="0"/>
      <dgm:spPr/>
    </dgm:pt>
    <dgm:pt modelId="{B27503CF-8E41-4110-B7AA-3E6ED61804AA}" type="pres">
      <dgm:prSet presAssocID="{3D503F05-90F7-4C70-8C55-A8B1E87CEB1E}" presName="LevelOneTextNode" presStyleLbl="node0" presStyleIdx="0" presStyleCnt="2" custLinFactNeighborX="-1020" custLinFactNeighborY="27351">
        <dgm:presLayoutVars>
          <dgm:chPref val="3"/>
        </dgm:presLayoutVars>
      </dgm:prSet>
      <dgm:spPr/>
    </dgm:pt>
    <dgm:pt modelId="{2646A665-88E8-44A3-999A-38280BEED184}" type="pres">
      <dgm:prSet presAssocID="{3D503F05-90F7-4C70-8C55-A8B1E87CEB1E}" presName="level2hierChild" presStyleCnt="0"/>
      <dgm:spPr/>
    </dgm:pt>
    <dgm:pt modelId="{D832781B-4C0C-4364-917A-A2ECFA077758}" type="pres">
      <dgm:prSet presAssocID="{848B6402-3DDE-4776-A528-9C5647A13329}" presName="root1" presStyleCnt="0"/>
      <dgm:spPr/>
    </dgm:pt>
    <dgm:pt modelId="{432E4FDD-E810-48B8-BDA2-DA6B1184A9E5}" type="pres">
      <dgm:prSet presAssocID="{848B6402-3DDE-4776-A528-9C5647A13329}" presName="LevelOneTextNode" presStyleLbl="node0" presStyleIdx="1" presStyleCnt="2" custLinFactNeighborX="-69" custLinFactNeighborY="86211">
        <dgm:presLayoutVars>
          <dgm:chPref val="3"/>
        </dgm:presLayoutVars>
      </dgm:prSet>
      <dgm:spPr/>
    </dgm:pt>
    <dgm:pt modelId="{4274DED7-46E7-4C39-A809-AD54C6BB84A3}" type="pres">
      <dgm:prSet presAssocID="{848B6402-3DDE-4776-A528-9C5647A13329}" presName="level2hierChild" presStyleCnt="0"/>
      <dgm:spPr/>
    </dgm:pt>
    <dgm:pt modelId="{8A4137B3-DD24-424D-B1E4-6323256885AE}" type="pres">
      <dgm:prSet presAssocID="{A3F71A86-C026-4CA1-A61C-C346A44E859E}" presName="conn2-1" presStyleLbl="parChTrans1D2" presStyleIdx="0" presStyleCnt="1"/>
      <dgm:spPr/>
    </dgm:pt>
    <dgm:pt modelId="{4AF274BE-4BA1-4D78-B614-36FBF6928C8A}" type="pres">
      <dgm:prSet presAssocID="{A3F71A86-C026-4CA1-A61C-C346A44E859E}" presName="connTx" presStyleLbl="parChTrans1D2" presStyleIdx="0" presStyleCnt="1"/>
      <dgm:spPr/>
    </dgm:pt>
    <dgm:pt modelId="{5DD6A45C-9172-4119-A73C-ED8272A53681}" type="pres">
      <dgm:prSet presAssocID="{CA73DABE-9FC6-43C1-B7D9-1338B7DAB0C3}" presName="root2" presStyleCnt="0"/>
      <dgm:spPr/>
    </dgm:pt>
    <dgm:pt modelId="{628A34D5-3B36-4961-B4E0-AF1C349D84BC}" type="pres">
      <dgm:prSet presAssocID="{CA73DABE-9FC6-43C1-B7D9-1338B7DAB0C3}" presName="LevelTwoTextNode" presStyleLbl="node2" presStyleIdx="0" presStyleCnt="1">
        <dgm:presLayoutVars>
          <dgm:chPref val="3"/>
        </dgm:presLayoutVars>
      </dgm:prSet>
      <dgm:spPr/>
    </dgm:pt>
    <dgm:pt modelId="{4E3CBB6E-DA7A-4F24-8A67-18D4656D9813}" type="pres">
      <dgm:prSet presAssocID="{CA73DABE-9FC6-43C1-B7D9-1338B7DAB0C3}" presName="level3hierChild" presStyleCnt="0"/>
      <dgm:spPr/>
    </dgm:pt>
    <dgm:pt modelId="{8E275AB9-0509-4C67-8B00-27788D1B8F8B}" type="pres">
      <dgm:prSet presAssocID="{0946036F-3512-44C4-9C4E-3BBBBE32E661}" presName="conn2-1" presStyleLbl="parChTrans1D3" presStyleIdx="0" presStyleCnt="2"/>
      <dgm:spPr/>
    </dgm:pt>
    <dgm:pt modelId="{ED688ADD-542E-4C53-8882-EAD820C1C817}" type="pres">
      <dgm:prSet presAssocID="{0946036F-3512-44C4-9C4E-3BBBBE32E661}" presName="connTx" presStyleLbl="parChTrans1D3" presStyleIdx="0" presStyleCnt="2"/>
      <dgm:spPr/>
    </dgm:pt>
    <dgm:pt modelId="{C08DF808-04C3-47E6-8BED-32A64005A887}" type="pres">
      <dgm:prSet presAssocID="{227A5A25-BE57-4C7D-9FAF-2304B31E32F8}" presName="root2" presStyleCnt="0"/>
      <dgm:spPr/>
    </dgm:pt>
    <dgm:pt modelId="{488D58FB-0D80-4C42-BA47-3305CB4A82C2}" type="pres">
      <dgm:prSet presAssocID="{227A5A25-BE57-4C7D-9FAF-2304B31E32F8}" presName="LevelTwoTextNode" presStyleLbl="node3" presStyleIdx="0" presStyleCnt="2">
        <dgm:presLayoutVars>
          <dgm:chPref val="3"/>
        </dgm:presLayoutVars>
      </dgm:prSet>
      <dgm:spPr/>
    </dgm:pt>
    <dgm:pt modelId="{AF4A9E96-38AB-4AAF-8356-EBE6CC2EC603}" type="pres">
      <dgm:prSet presAssocID="{227A5A25-BE57-4C7D-9FAF-2304B31E32F8}" presName="level3hierChild" presStyleCnt="0"/>
      <dgm:spPr/>
    </dgm:pt>
    <dgm:pt modelId="{A7DF2DF1-FECC-4603-937B-22AF360BE99D}" type="pres">
      <dgm:prSet presAssocID="{AFF5D2DE-D90C-4B77-8B4A-24DE65DB8F0F}" presName="conn2-1" presStyleLbl="parChTrans1D4" presStyleIdx="0" presStyleCnt="5"/>
      <dgm:spPr/>
    </dgm:pt>
    <dgm:pt modelId="{DA998050-EED6-4A1C-BB26-1F7F35BCC513}" type="pres">
      <dgm:prSet presAssocID="{AFF5D2DE-D90C-4B77-8B4A-24DE65DB8F0F}" presName="connTx" presStyleLbl="parChTrans1D4" presStyleIdx="0" presStyleCnt="5"/>
      <dgm:spPr/>
    </dgm:pt>
    <dgm:pt modelId="{BB2D1548-F978-4AF6-AC36-0ECD005C579E}" type="pres">
      <dgm:prSet presAssocID="{62894AE9-A270-4596-BC34-592457F5D1D7}" presName="root2" presStyleCnt="0"/>
      <dgm:spPr/>
    </dgm:pt>
    <dgm:pt modelId="{04F2DD54-C0C2-4031-881A-E06028094391}" type="pres">
      <dgm:prSet presAssocID="{62894AE9-A270-4596-BC34-592457F5D1D7}" presName="LevelTwoTextNode" presStyleLbl="node4" presStyleIdx="0" presStyleCnt="5">
        <dgm:presLayoutVars>
          <dgm:chPref val="3"/>
        </dgm:presLayoutVars>
      </dgm:prSet>
      <dgm:spPr/>
    </dgm:pt>
    <dgm:pt modelId="{36697D3F-EBFF-450B-8C3F-91E195CD5B54}" type="pres">
      <dgm:prSet presAssocID="{62894AE9-A270-4596-BC34-592457F5D1D7}" presName="level3hierChild" presStyleCnt="0"/>
      <dgm:spPr/>
    </dgm:pt>
    <dgm:pt modelId="{2DD7621F-D85F-425C-8C80-495A6F2D7B5A}" type="pres">
      <dgm:prSet presAssocID="{1352218E-52E9-4B62-A92D-2E2E592ECADA}" presName="conn2-1" presStyleLbl="parChTrans1D4" presStyleIdx="1" presStyleCnt="5"/>
      <dgm:spPr/>
    </dgm:pt>
    <dgm:pt modelId="{43D899AA-DFDC-4378-9623-0729A2E90947}" type="pres">
      <dgm:prSet presAssocID="{1352218E-52E9-4B62-A92D-2E2E592ECADA}" presName="connTx" presStyleLbl="parChTrans1D4" presStyleIdx="1" presStyleCnt="5"/>
      <dgm:spPr/>
    </dgm:pt>
    <dgm:pt modelId="{B8D9A8EC-4F25-4384-98B7-E56628CAED2C}" type="pres">
      <dgm:prSet presAssocID="{1D764C56-BD4B-4C4A-881C-F0187AE6FB6D}" presName="root2" presStyleCnt="0"/>
      <dgm:spPr/>
    </dgm:pt>
    <dgm:pt modelId="{4D98BC0D-5C1D-4ED0-AA76-27372DCCC4EE}" type="pres">
      <dgm:prSet presAssocID="{1D764C56-BD4B-4C4A-881C-F0187AE6FB6D}" presName="LevelTwoTextNode" presStyleLbl="node4" presStyleIdx="1" presStyleCnt="5">
        <dgm:presLayoutVars>
          <dgm:chPref val="3"/>
        </dgm:presLayoutVars>
      </dgm:prSet>
      <dgm:spPr/>
    </dgm:pt>
    <dgm:pt modelId="{B48AD685-79B3-4E17-AA2E-6047C77AF420}" type="pres">
      <dgm:prSet presAssocID="{1D764C56-BD4B-4C4A-881C-F0187AE6FB6D}" presName="level3hierChild" presStyleCnt="0"/>
      <dgm:spPr/>
    </dgm:pt>
    <dgm:pt modelId="{07712A69-73FC-4B72-B991-BD8CDB40CEB6}" type="pres">
      <dgm:prSet presAssocID="{EE0FEF41-4D7A-450D-8CE8-98EF0785B5BA}" presName="conn2-1" presStyleLbl="parChTrans1D4" presStyleIdx="2" presStyleCnt="5"/>
      <dgm:spPr/>
    </dgm:pt>
    <dgm:pt modelId="{B10521D6-D777-4153-91E2-F2E92B912E84}" type="pres">
      <dgm:prSet presAssocID="{EE0FEF41-4D7A-450D-8CE8-98EF0785B5BA}" presName="connTx" presStyleLbl="parChTrans1D4" presStyleIdx="2" presStyleCnt="5"/>
      <dgm:spPr/>
    </dgm:pt>
    <dgm:pt modelId="{B173EAED-FD19-4E06-A62B-084CE68FC59A}" type="pres">
      <dgm:prSet presAssocID="{610C8985-52D6-4271-BD6B-805250016D3B}" presName="root2" presStyleCnt="0"/>
      <dgm:spPr/>
    </dgm:pt>
    <dgm:pt modelId="{9FC1DDE8-E4EB-471B-AF5F-416B0AA28BFF}" type="pres">
      <dgm:prSet presAssocID="{610C8985-52D6-4271-BD6B-805250016D3B}" presName="LevelTwoTextNode" presStyleLbl="node4" presStyleIdx="2" presStyleCnt="5">
        <dgm:presLayoutVars>
          <dgm:chPref val="3"/>
        </dgm:presLayoutVars>
      </dgm:prSet>
      <dgm:spPr/>
    </dgm:pt>
    <dgm:pt modelId="{5ADBBF28-FA51-433D-8202-709589FE82E8}" type="pres">
      <dgm:prSet presAssocID="{610C8985-52D6-4271-BD6B-805250016D3B}" presName="level3hierChild" presStyleCnt="0"/>
      <dgm:spPr/>
    </dgm:pt>
    <dgm:pt modelId="{CEF0113E-2AF0-4B91-8FE3-DCFBD6F93BEC}" type="pres">
      <dgm:prSet presAssocID="{C7589836-CAC0-4F0C-814D-FEB029454FB5}" presName="conn2-1" presStyleLbl="parChTrans1D3" presStyleIdx="1" presStyleCnt="2"/>
      <dgm:spPr/>
    </dgm:pt>
    <dgm:pt modelId="{7B24672E-6943-4A62-96E7-A4329290D6E3}" type="pres">
      <dgm:prSet presAssocID="{C7589836-CAC0-4F0C-814D-FEB029454FB5}" presName="connTx" presStyleLbl="parChTrans1D3" presStyleIdx="1" presStyleCnt="2"/>
      <dgm:spPr/>
    </dgm:pt>
    <dgm:pt modelId="{D26E5A82-65BD-4829-BE8D-5E696A631BCC}" type="pres">
      <dgm:prSet presAssocID="{F5458943-B529-4D26-A3E7-92FDB063BBD5}" presName="root2" presStyleCnt="0"/>
      <dgm:spPr/>
    </dgm:pt>
    <dgm:pt modelId="{EBA4F0C2-556A-4AD2-85E9-8BE6DDE34715}" type="pres">
      <dgm:prSet presAssocID="{F5458943-B529-4D26-A3E7-92FDB063BBD5}" presName="LevelTwoTextNode" presStyleLbl="node3" presStyleIdx="1" presStyleCnt="2">
        <dgm:presLayoutVars>
          <dgm:chPref val="3"/>
        </dgm:presLayoutVars>
      </dgm:prSet>
      <dgm:spPr/>
    </dgm:pt>
    <dgm:pt modelId="{50A2DF05-1DDD-4DBB-B906-CFC7308A4441}" type="pres">
      <dgm:prSet presAssocID="{F5458943-B529-4D26-A3E7-92FDB063BBD5}" presName="level3hierChild" presStyleCnt="0"/>
      <dgm:spPr/>
    </dgm:pt>
    <dgm:pt modelId="{E5171FF3-26FE-4E41-9579-B4D60E9318E1}" type="pres">
      <dgm:prSet presAssocID="{8D3EF7BB-28DA-4059-8818-0BAD2B2D0215}" presName="conn2-1" presStyleLbl="parChTrans1D4" presStyleIdx="3" presStyleCnt="5"/>
      <dgm:spPr/>
    </dgm:pt>
    <dgm:pt modelId="{82193D46-6E5A-4DFA-8952-53740E8218BA}" type="pres">
      <dgm:prSet presAssocID="{8D3EF7BB-28DA-4059-8818-0BAD2B2D0215}" presName="connTx" presStyleLbl="parChTrans1D4" presStyleIdx="3" presStyleCnt="5"/>
      <dgm:spPr/>
    </dgm:pt>
    <dgm:pt modelId="{DD59B479-6E3B-4711-AFBD-E89F64720649}" type="pres">
      <dgm:prSet presAssocID="{0331F08A-E750-4755-9AC7-77E580FF25DF}" presName="root2" presStyleCnt="0"/>
      <dgm:spPr/>
    </dgm:pt>
    <dgm:pt modelId="{90151FD7-EAF7-4755-90E4-C5FD22877861}" type="pres">
      <dgm:prSet presAssocID="{0331F08A-E750-4755-9AC7-77E580FF25DF}" presName="LevelTwoTextNode" presStyleLbl="node4" presStyleIdx="3" presStyleCnt="5">
        <dgm:presLayoutVars>
          <dgm:chPref val="3"/>
        </dgm:presLayoutVars>
      </dgm:prSet>
      <dgm:spPr/>
    </dgm:pt>
    <dgm:pt modelId="{8FEC518A-C30D-4694-A324-A02C52694390}" type="pres">
      <dgm:prSet presAssocID="{0331F08A-E750-4755-9AC7-77E580FF25DF}" presName="level3hierChild" presStyleCnt="0"/>
      <dgm:spPr/>
    </dgm:pt>
    <dgm:pt modelId="{439FF284-0DCA-4681-A270-8B3B1BBAE333}" type="pres">
      <dgm:prSet presAssocID="{1F78B040-0ED7-46E9-AA34-351BDB67D290}" presName="conn2-1" presStyleLbl="parChTrans1D4" presStyleIdx="4" presStyleCnt="5"/>
      <dgm:spPr/>
    </dgm:pt>
    <dgm:pt modelId="{B7C129F2-1E2D-4F57-994A-79AC90D641EC}" type="pres">
      <dgm:prSet presAssocID="{1F78B040-0ED7-46E9-AA34-351BDB67D290}" presName="connTx" presStyleLbl="parChTrans1D4" presStyleIdx="4" presStyleCnt="5"/>
      <dgm:spPr/>
    </dgm:pt>
    <dgm:pt modelId="{E076D85F-B768-41D6-9808-21087F3CB299}" type="pres">
      <dgm:prSet presAssocID="{A9200B03-6EBF-4636-B759-E5B3E85EB219}" presName="root2" presStyleCnt="0"/>
      <dgm:spPr/>
    </dgm:pt>
    <dgm:pt modelId="{977B5F9A-93BC-471B-9C17-9CC43962C7E3}" type="pres">
      <dgm:prSet presAssocID="{A9200B03-6EBF-4636-B759-E5B3E85EB219}" presName="LevelTwoTextNode" presStyleLbl="node4" presStyleIdx="4" presStyleCnt="5">
        <dgm:presLayoutVars>
          <dgm:chPref val="3"/>
        </dgm:presLayoutVars>
      </dgm:prSet>
      <dgm:spPr/>
    </dgm:pt>
    <dgm:pt modelId="{4516D824-BC07-4B08-92D8-38D84B51D6E3}" type="pres">
      <dgm:prSet presAssocID="{A9200B03-6EBF-4636-B759-E5B3E85EB219}" presName="level3hierChild" presStyleCnt="0"/>
      <dgm:spPr/>
    </dgm:pt>
  </dgm:ptLst>
  <dgm:cxnLst>
    <dgm:cxn modelId="{12CA5D03-5D64-4C1D-9C14-89C0D0F5450F}" srcId="{227A5A25-BE57-4C7D-9FAF-2304B31E32F8}" destId="{62894AE9-A270-4596-BC34-592457F5D1D7}" srcOrd="0" destOrd="0" parTransId="{AFF5D2DE-D90C-4B77-8B4A-24DE65DB8F0F}" sibTransId="{AE2C98B4-8D2F-4DD7-A877-2B7CBE45EE74}"/>
    <dgm:cxn modelId="{B9E08405-2828-47CE-9225-B2BF9BFDC01E}" type="presOf" srcId="{62894AE9-A270-4596-BC34-592457F5D1D7}" destId="{04F2DD54-C0C2-4031-881A-E06028094391}" srcOrd="0" destOrd="0" presId="urn:microsoft.com/office/officeart/2005/8/layout/hierarchy2"/>
    <dgm:cxn modelId="{62B96909-40B0-4145-B647-5E8B5FF1A72B}" type="presOf" srcId="{EE0FEF41-4D7A-450D-8CE8-98EF0785B5BA}" destId="{B10521D6-D777-4153-91E2-F2E92B912E84}" srcOrd="1" destOrd="0" presId="urn:microsoft.com/office/officeart/2005/8/layout/hierarchy2"/>
    <dgm:cxn modelId="{15D54A09-C700-488F-A75E-0775E1EA0268}" type="presOf" srcId="{1352218E-52E9-4B62-A92D-2E2E592ECADA}" destId="{2DD7621F-D85F-425C-8C80-495A6F2D7B5A}" srcOrd="0" destOrd="0" presId="urn:microsoft.com/office/officeart/2005/8/layout/hierarchy2"/>
    <dgm:cxn modelId="{9C8C6C0E-7FFF-43C0-AF24-2CF321F18F5A}" type="presOf" srcId="{CA73DABE-9FC6-43C1-B7D9-1338B7DAB0C3}" destId="{628A34D5-3B36-4961-B4E0-AF1C349D84BC}" srcOrd="0" destOrd="0" presId="urn:microsoft.com/office/officeart/2005/8/layout/hierarchy2"/>
    <dgm:cxn modelId="{A12AEF20-C20F-4BE9-805B-0B5D3B9625CD}" srcId="{DA239FA2-6AD6-4FF1-AA09-3C5C16DEE32A}" destId="{848B6402-3DDE-4776-A528-9C5647A13329}" srcOrd="1" destOrd="0" parTransId="{FC298DD5-5593-4B63-BC22-BD149339E5E7}" sibTransId="{157C4A9E-1046-448D-8677-C3B4DE5E2887}"/>
    <dgm:cxn modelId="{A8627125-129C-4CAC-9A06-23169161AA9C}" type="presOf" srcId="{F5458943-B529-4D26-A3E7-92FDB063BBD5}" destId="{EBA4F0C2-556A-4AD2-85E9-8BE6DDE34715}" srcOrd="0" destOrd="0" presId="urn:microsoft.com/office/officeart/2005/8/layout/hierarchy2"/>
    <dgm:cxn modelId="{CBA7D535-6B8F-4FDB-AB1B-4467992627AE}" type="presOf" srcId="{1F78B040-0ED7-46E9-AA34-351BDB67D290}" destId="{B7C129F2-1E2D-4F57-994A-79AC90D641EC}" srcOrd="1" destOrd="0" presId="urn:microsoft.com/office/officeart/2005/8/layout/hierarchy2"/>
    <dgm:cxn modelId="{A610EA5B-672E-43EF-A3C1-3223EEEEB89B}" type="presOf" srcId="{DA239FA2-6AD6-4FF1-AA09-3C5C16DEE32A}" destId="{F43F0F46-2DB1-4021-96A1-FBFFD1D29C7F}" srcOrd="0" destOrd="0" presId="urn:microsoft.com/office/officeart/2005/8/layout/hierarchy2"/>
    <dgm:cxn modelId="{6B69AA5D-730D-4F86-ADEC-94CC79821A13}" type="presOf" srcId="{8D3EF7BB-28DA-4059-8818-0BAD2B2D0215}" destId="{82193D46-6E5A-4DFA-8952-53740E8218BA}" srcOrd="1" destOrd="0" presId="urn:microsoft.com/office/officeart/2005/8/layout/hierarchy2"/>
    <dgm:cxn modelId="{6D5F7244-4C46-4AA4-AA55-A24D257FB95C}" srcId="{CA73DABE-9FC6-43C1-B7D9-1338B7DAB0C3}" destId="{F5458943-B529-4D26-A3E7-92FDB063BBD5}" srcOrd="1" destOrd="0" parTransId="{C7589836-CAC0-4F0C-814D-FEB029454FB5}" sibTransId="{ABFBDE9D-DB34-407C-8014-7D4709909B6D}"/>
    <dgm:cxn modelId="{E049ED66-33AE-4C65-AB1B-4DA0A3DF9637}" type="presOf" srcId="{A9200B03-6EBF-4636-B759-E5B3E85EB219}" destId="{977B5F9A-93BC-471B-9C17-9CC43962C7E3}" srcOrd="0" destOrd="0" presId="urn:microsoft.com/office/officeart/2005/8/layout/hierarchy2"/>
    <dgm:cxn modelId="{A59F6D68-7F72-4A9F-A00E-1BDA97656AE9}" srcId="{848B6402-3DDE-4776-A528-9C5647A13329}" destId="{CA73DABE-9FC6-43C1-B7D9-1338B7DAB0C3}" srcOrd="0" destOrd="0" parTransId="{A3F71A86-C026-4CA1-A61C-C346A44E859E}" sibTransId="{0B045A14-1D6F-4973-95FB-8CDF8059EACC}"/>
    <dgm:cxn modelId="{1A900A49-C7E0-4D91-8FE3-73F510408EC4}" type="presOf" srcId="{AFF5D2DE-D90C-4B77-8B4A-24DE65DB8F0F}" destId="{DA998050-EED6-4A1C-BB26-1F7F35BCC513}" srcOrd="1" destOrd="0" presId="urn:microsoft.com/office/officeart/2005/8/layout/hierarchy2"/>
    <dgm:cxn modelId="{59E39050-0FEB-4A57-B61C-36758BE2E2AE}" srcId="{CA73DABE-9FC6-43C1-B7D9-1338B7DAB0C3}" destId="{227A5A25-BE57-4C7D-9FAF-2304B31E32F8}" srcOrd="0" destOrd="0" parTransId="{0946036F-3512-44C4-9C4E-3BBBBE32E661}" sibTransId="{236C4993-DB7B-4352-BC07-3D7C31900E94}"/>
    <dgm:cxn modelId="{A14DC770-1359-40B9-AFE1-1FDBE7A19D52}" type="presOf" srcId="{0946036F-3512-44C4-9C4E-3BBBBE32E661}" destId="{ED688ADD-542E-4C53-8882-EAD820C1C817}" srcOrd="1" destOrd="0" presId="urn:microsoft.com/office/officeart/2005/8/layout/hierarchy2"/>
    <dgm:cxn modelId="{3102AC54-DCCE-43DA-9394-563E438F98C9}" type="presOf" srcId="{C7589836-CAC0-4F0C-814D-FEB029454FB5}" destId="{CEF0113E-2AF0-4B91-8FE3-DCFBD6F93BEC}" srcOrd="0" destOrd="0" presId="urn:microsoft.com/office/officeart/2005/8/layout/hierarchy2"/>
    <dgm:cxn modelId="{32FFFF58-C17D-4F65-845C-6B424390FAA3}" type="presOf" srcId="{A3F71A86-C026-4CA1-A61C-C346A44E859E}" destId="{8A4137B3-DD24-424D-B1E4-6323256885AE}" srcOrd="0" destOrd="0" presId="urn:microsoft.com/office/officeart/2005/8/layout/hierarchy2"/>
    <dgm:cxn modelId="{0ACA009A-4889-491A-BB31-AE20F0E6C742}" srcId="{F5458943-B529-4D26-A3E7-92FDB063BBD5}" destId="{A9200B03-6EBF-4636-B759-E5B3E85EB219}" srcOrd="1" destOrd="0" parTransId="{1F78B040-0ED7-46E9-AA34-351BDB67D290}" sibTransId="{E29CE129-320B-445D-AFD1-8594A7A9E294}"/>
    <dgm:cxn modelId="{525F0C9A-2C04-4114-912C-80E650FB96F1}" type="presOf" srcId="{8D3EF7BB-28DA-4059-8818-0BAD2B2D0215}" destId="{E5171FF3-26FE-4E41-9579-B4D60E9318E1}" srcOrd="0" destOrd="0" presId="urn:microsoft.com/office/officeart/2005/8/layout/hierarchy2"/>
    <dgm:cxn modelId="{CAEF029F-B263-4638-8D23-E0EEEDB9133F}" type="presOf" srcId="{C7589836-CAC0-4F0C-814D-FEB029454FB5}" destId="{7B24672E-6943-4A62-96E7-A4329290D6E3}" srcOrd="1" destOrd="0" presId="urn:microsoft.com/office/officeart/2005/8/layout/hierarchy2"/>
    <dgm:cxn modelId="{FE1550A0-9D7A-4629-A651-4AD8E267C4FF}" srcId="{DA239FA2-6AD6-4FF1-AA09-3C5C16DEE32A}" destId="{3D503F05-90F7-4C70-8C55-A8B1E87CEB1E}" srcOrd="0" destOrd="0" parTransId="{B0657151-DDE5-4FFD-AA6D-EBD75F5B24F7}" sibTransId="{C887C690-1754-45DF-B395-7AF3419C8F29}"/>
    <dgm:cxn modelId="{BD588FA4-601F-488B-8FB3-B392720FF771}" srcId="{62894AE9-A270-4596-BC34-592457F5D1D7}" destId="{1D764C56-BD4B-4C4A-881C-F0187AE6FB6D}" srcOrd="0" destOrd="0" parTransId="{1352218E-52E9-4B62-A92D-2E2E592ECADA}" sibTransId="{406A51E1-E824-48E0-9480-F17EB64F37A8}"/>
    <dgm:cxn modelId="{617FC5A7-9D72-4D62-A163-6D09E12D2C50}" type="presOf" srcId="{1F78B040-0ED7-46E9-AA34-351BDB67D290}" destId="{439FF284-0DCA-4681-A270-8B3B1BBAE333}" srcOrd="0" destOrd="0" presId="urn:microsoft.com/office/officeart/2005/8/layout/hierarchy2"/>
    <dgm:cxn modelId="{22D905AA-BF81-4257-B9A6-4BE3A7FE8EAE}" type="presOf" srcId="{848B6402-3DDE-4776-A528-9C5647A13329}" destId="{432E4FDD-E810-48B8-BDA2-DA6B1184A9E5}" srcOrd="0" destOrd="0" presId="urn:microsoft.com/office/officeart/2005/8/layout/hierarchy2"/>
    <dgm:cxn modelId="{77DD35B1-98FA-455F-8B8D-76BEBAA935C5}" type="presOf" srcId="{1352218E-52E9-4B62-A92D-2E2E592ECADA}" destId="{43D899AA-DFDC-4378-9623-0729A2E90947}" srcOrd="1" destOrd="0" presId="urn:microsoft.com/office/officeart/2005/8/layout/hierarchy2"/>
    <dgm:cxn modelId="{AD5950B4-E389-4E57-AA6A-C824984D0083}" type="presOf" srcId="{A3F71A86-C026-4CA1-A61C-C346A44E859E}" destId="{4AF274BE-4BA1-4D78-B614-36FBF6928C8A}" srcOrd="1" destOrd="0" presId="urn:microsoft.com/office/officeart/2005/8/layout/hierarchy2"/>
    <dgm:cxn modelId="{52A0C7B7-A6BF-4C45-95AF-A7CB633C2C33}" type="presOf" srcId="{0331F08A-E750-4755-9AC7-77E580FF25DF}" destId="{90151FD7-EAF7-4755-90E4-C5FD22877861}" srcOrd="0" destOrd="0" presId="urn:microsoft.com/office/officeart/2005/8/layout/hierarchy2"/>
    <dgm:cxn modelId="{86BB25BC-E1CD-45F1-8CE6-07037198CA0A}" type="presOf" srcId="{0946036F-3512-44C4-9C4E-3BBBBE32E661}" destId="{8E275AB9-0509-4C67-8B00-27788D1B8F8B}" srcOrd="0" destOrd="0" presId="urn:microsoft.com/office/officeart/2005/8/layout/hierarchy2"/>
    <dgm:cxn modelId="{889EE4BD-C378-41BE-A29B-37FE4A6F8B56}" type="presOf" srcId="{EE0FEF41-4D7A-450D-8CE8-98EF0785B5BA}" destId="{07712A69-73FC-4B72-B991-BD8CDB40CEB6}" srcOrd="0" destOrd="0" presId="urn:microsoft.com/office/officeart/2005/8/layout/hierarchy2"/>
    <dgm:cxn modelId="{9B9427C1-5B02-449E-BAD9-ABEF3EDFAAFA}" type="presOf" srcId="{227A5A25-BE57-4C7D-9FAF-2304B31E32F8}" destId="{488D58FB-0D80-4C42-BA47-3305CB4A82C2}" srcOrd="0" destOrd="0" presId="urn:microsoft.com/office/officeart/2005/8/layout/hierarchy2"/>
    <dgm:cxn modelId="{5F22B0C5-7615-49F4-8554-C986C0552F0D}" type="presOf" srcId="{3D503F05-90F7-4C70-8C55-A8B1E87CEB1E}" destId="{B27503CF-8E41-4110-B7AA-3E6ED61804AA}" srcOrd="0" destOrd="0" presId="urn:microsoft.com/office/officeart/2005/8/layout/hierarchy2"/>
    <dgm:cxn modelId="{784224CA-A071-4689-BB43-4C37442F5C94}" type="presOf" srcId="{AFF5D2DE-D90C-4B77-8B4A-24DE65DB8F0F}" destId="{A7DF2DF1-FECC-4603-937B-22AF360BE99D}" srcOrd="0" destOrd="0" presId="urn:microsoft.com/office/officeart/2005/8/layout/hierarchy2"/>
    <dgm:cxn modelId="{B0F537CE-00C7-4937-8AB7-4FC6129FA59C}" type="presOf" srcId="{1D764C56-BD4B-4C4A-881C-F0187AE6FB6D}" destId="{4D98BC0D-5C1D-4ED0-AA76-27372DCCC4EE}" srcOrd="0" destOrd="0" presId="urn:microsoft.com/office/officeart/2005/8/layout/hierarchy2"/>
    <dgm:cxn modelId="{74D585D1-EA21-4BD4-94CF-5D4DF335681B}" srcId="{62894AE9-A270-4596-BC34-592457F5D1D7}" destId="{610C8985-52D6-4271-BD6B-805250016D3B}" srcOrd="1" destOrd="0" parTransId="{EE0FEF41-4D7A-450D-8CE8-98EF0785B5BA}" sibTransId="{D3B5FB2E-3514-4243-AEF7-611B9E820702}"/>
    <dgm:cxn modelId="{F240AFEA-803F-4F35-B44A-2D654F47E097}" type="presOf" srcId="{610C8985-52D6-4271-BD6B-805250016D3B}" destId="{9FC1DDE8-E4EB-471B-AF5F-416B0AA28BFF}" srcOrd="0" destOrd="0" presId="urn:microsoft.com/office/officeart/2005/8/layout/hierarchy2"/>
    <dgm:cxn modelId="{270B92EC-947F-4B17-AD51-E57D57BB96E3}" srcId="{F5458943-B529-4D26-A3E7-92FDB063BBD5}" destId="{0331F08A-E750-4755-9AC7-77E580FF25DF}" srcOrd="0" destOrd="0" parTransId="{8D3EF7BB-28DA-4059-8818-0BAD2B2D0215}" sibTransId="{76A9BBC3-897F-4ABF-A750-9DCC22A539AF}"/>
    <dgm:cxn modelId="{149C4DAD-6C90-43D6-866E-6DDEEE5A4C10}" type="presParOf" srcId="{F43F0F46-2DB1-4021-96A1-FBFFD1D29C7F}" destId="{15913B7C-0BB1-4500-8B7E-D075C91F3E98}" srcOrd="0" destOrd="0" presId="urn:microsoft.com/office/officeart/2005/8/layout/hierarchy2"/>
    <dgm:cxn modelId="{DC095324-04A2-4535-8032-054EB51AC236}" type="presParOf" srcId="{15913B7C-0BB1-4500-8B7E-D075C91F3E98}" destId="{B27503CF-8E41-4110-B7AA-3E6ED61804AA}" srcOrd="0" destOrd="0" presId="urn:microsoft.com/office/officeart/2005/8/layout/hierarchy2"/>
    <dgm:cxn modelId="{73DA4FAB-E01D-4C1D-8161-20AC32D406A7}" type="presParOf" srcId="{15913B7C-0BB1-4500-8B7E-D075C91F3E98}" destId="{2646A665-88E8-44A3-999A-38280BEED184}" srcOrd="1" destOrd="0" presId="urn:microsoft.com/office/officeart/2005/8/layout/hierarchy2"/>
    <dgm:cxn modelId="{A22AF830-A048-4E90-A83B-630A964A9872}" type="presParOf" srcId="{F43F0F46-2DB1-4021-96A1-FBFFD1D29C7F}" destId="{D832781B-4C0C-4364-917A-A2ECFA077758}" srcOrd="1" destOrd="0" presId="urn:microsoft.com/office/officeart/2005/8/layout/hierarchy2"/>
    <dgm:cxn modelId="{9F81BAD3-82A9-4180-B3DA-71BA5BE57BF7}" type="presParOf" srcId="{D832781B-4C0C-4364-917A-A2ECFA077758}" destId="{432E4FDD-E810-48B8-BDA2-DA6B1184A9E5}" srcOrd="0" destOrd="0" presId="urn:microsoft.com/office/officeart/2005/8/layout/hierarchy2"/>
    <dgm:cxn modelId="{F97FDE8F-D57B-4378-9DBA-103EBF267EE8}" type="presParOf" srcId="{D832781B-4C0C-4364-917A-A2ECFA077758}" destId="{4274DED7-46E7-4C39-A809-AD54C6BB84A3}" srcOrd="1" destOrd="0" presId="urn:microsoft.com/office/officeart/2005/8/layout/hierarchy2"/>
    <dgm:cxn modelId="{19DA7699-4294-49C2-8532-5A3D1F399590}" type="presParOf" srcId="{4274DED7-46E7-4C39-A809-AD54C6BB84A3}" destId="{8A4137B3-DD24-424D-B1E4-6323256885AE}" srcOrd="0" destOrd="0" presId="urn:microsoft.com/office/officeart/2005/8/layout/hierarchy2"/>
    <dgm:cxn modelId="{4AE9D165-390E-4B61-ADE6-191DCB970DC0}" type="presParOf" srcId="{8A4137B3-DD24-424D-B1E4-6323256885AE}" destId="{4AF274BE-4BA1-4D78-B614-36FBF6928C8A}" srcOrd="0" destOrd="0" presId="urn:microsoft.com/office/officeart/2005/8/layout/hierarchy2"/>
    <dgm:cxn modelId="{718A239A-6A79-43A6-BC87-3F3D24DF9A62}" type="presParOf" srcId="{4274DED7-46E7-4C39-A809-AD54C6BB84A3}" destId="{5DD6A45C-9172-4119-A73C-ED8272A53681}" srcOrd="1" destOrd="0" presId="urn:microsoft.com/office/officeart/2005/8/layout/hierarchy2"/>
    <dgm:cxn modelId="{76DFB68B-C120-4E64-A2A5-BD612E39DE21}" type="presParOf" srcId="{5DD6A45C-9172-4119-A73C-ED8272A53681}" destId="{628A34D5-3B36-4961-B4E0-AF1C349D84BC}" srcOrd="0" destOrd="0" presId="urn:microsoft.com/office/officeart/2005/8/layout/hierarchy2"/>
    <dgm:cxn modelId="{60EBE68D-BC96-46B3-9A74-92F1A9E7F7D0}" type="presParOf" srcId="{5DD6A45C-9172-4119-A73C-ED8272A53681}" destId="{4E3CBB6E-DA7A-4F24-8A67-18D4656D9813}" srcOrd="1" destOrd="0" presId="urn:microsoft.com/office/officeart/2005/8/layout/hierarchy2"/>
    <dgm:cxn modelId="{3F100B41-49C6-4C53-BBCE-91B2FAD8DD72}" type="presParOf" srcId="{4E3CBB6E-DA7A-4F24-8A67-18D4656D9813}" destId="{8E275AB9-0509-4C67-8B00-27788D1B8F8B}" srcOrd="0" destOrd="0" presId="urn:microsoft.com/office/officeart/2005/8/layout/hierarchy2"/>
    <dgm:cxn modelId="{5A5EB7CF-F00C-440F-9B1C-35D29E423590}" type="presParOf" srcId="{8E275AB9-0509-4C67-8B00-27788D1B8F8B}" destId="{ED688ADD-542E-4C53-8882-EAD820C1C817}" srcOrd="0" destOrd="0" presId="urn:microsoft.com/office/officeart/2005/8/layout/hierarchy2"/>
    <dgm:cxn modelId="{FA61A7A1-B7FF-40E8-B088-03B1D824F643}" type="presParOf" srcId="{4E3CBB6E-DA7A-4F24-8A67-18D4656D9813}" destId="{C08DF808-04C3-47E6-8BED-32A64005A887}" srcOrd="1" destOrd="0" presId="urn:microsoft.com/office/officeart/2005/8/layout/hierarchy2"/>
    <dgm:cxn modelId="{6930B3A7-8E49-4D2B-8E56-E4C80AAE4CB9}" type="presParOf" srcId="{C08DF808-04C3-47E6-8BED-32A64005A887}" destId="{488D58FB-0D80-4C42-BA47-3305CB4A82C2}" srcOrd="0" destOrd="0" presId="urn:microsoft.com/office/officeart/2005/8/layout/hierarchy2"/>
    <dgm:cxn modelId="{13FA6D9B-16FF-4328-9400-F455E40A800D}" type="presParOf" srcId="{C08DF808-04C3-47E6-8BED-32A64005A887}" destId="{AF4A9E96-38AB-4AAF-8356-EBE6CC2EC603}" srcOrd="1" destOrd="0" presId="urn:microsoft.com/office/officeart/2005/8/layout/hierarchy2"/>
    <dgm:cxn modelId="{E7D60C26-063D-48E6-B654-48CC9755119B}" type="presParOf" srcId="{AF4A9E96-38AB-4AAF-8356-EBE6CC2EC603}" destId="{A7DF2DF1-FECC-4603-937B-22AF360BE99D}" srcOrd="0" destOrd="0" presId="urn:microsoft.com/office/officeart/2005/8/layout/hierarchy2"/>
    <dgm:cxn modelId="{2C3800CD-49E5-4463-BC24-00B48E1BD396}" type="presParOf" srcId="{A7DF2DF1-FECC-4603-937B-22AF360BE99D}" destId="{DA998050-EED6-4A1C-BB26-1F7F35BCC513}" srcOrd="0" destOrd="0" presId="urn:microsoft.com/office/officeart/2005/8/layout/hierarchy2"/>
    <dgm:cxn modelId="{139D61E3-87F0-4592-8DE5-A4AB691BF09D}" type="presParOf" srcId="{AF4A9E96-38AB-4AAF-8356-EBE6CC2EC603}" destId="{BB2D1548-F978-4AF6-AC36-0ECD005C579E}" srcOrd="1" destOrd="0" presId="urn:microsoft.com/office/officeart/2005/8/layout/hierarchy2"/>
    <dgm:cxn modelId="{B277B2AC-CFA3-4259-B5B0-F694A888B0CC}" type="presParOf" srcId="{BB2D1548-F978-4AF6-AC36-0ECD005C579E}" destId="{04F2DD54-C0C2-4031-881A-E06028094391}" srcOrd="0" destOrd="0" presId="urn:microsoft.com/office/officeart/2005/8/layout/hierarchy2"/>
    <dgm:cxn modelId="{835AF22B-C3AE-4232-B8AA-2A8DD06A46B0}" type="presParOf" srcId="{BB2D1548-F978-4AF6-AC36-0ECD005C579E}" destId="{36697D3F-EBFF-450B-8C3F-91E195CD5B54}" srcOrd="1" destOrd="0" presId="urn:microsoft.com/office/officeart/2005/8/layout/hierarchy2"/>
    <dgm:cxn modelId="{43B9EE24-FF60-4A5B-866D-16C9CB7A1BF8}" type="presParOf" srcId="{36697D3F-EBFF-450B-8C3F-91E195CD5B54}" destId="{2DD7621F-D85F-425C-8C80-495A6F2D7B5A}" srcOrd="0" destOrd="0" presId="urn:microsoft.com/office/officeart/2005/8/layout/hierarchy2"/>
    <dgm:cxn modelId="{0242E555-2CC0-46D4-9C91-0A59603723BA}" type="presParOf" srcId="{2DD7621F-D85F-425C-8C80-495A6F2D7B5A}" destId="{43D899AA-DFDC-4378-9623-0729A2E90947}" srcOrd="0" destOrd="0" presId="urn:microsoft.com/office/officeart/2005/8/layout/hierarchy2"/>
    <dgm:cxn modelId="{9071795C-FA13-45A6-84C8-EBF89607D24C}" type="presParOf" srcId="{36697D3F-EBFF-450B-8C3F-91E195CD5B54}" destId="{B8D9A8EC-4F25-4384-98B7-E56628CAED2C}" srcOrd="1" destOrd="0" presId="urn:microsoft.com/office/officeart/2005/8/layout/hierarchy2"/>
    <dgm:cxn modelId="{F2137F63-CC2D-4B06-98EA-083113185A7E}" type="presParOf" srcId="{B8D9A8EC-4F25-4384-98B7-E56628CAED2C}" destId="{4D98BC0D-5C1D-4ED0-AA76-27372DCCC4EE}" srcOrd="0" destOrd="0" presId="urn:microsoft.com/office/officeart/2005/8/layout/hierarchy2"/>
    <dgm:cxn modelId="{B0A62A2C-9176-4E1B-A01D-FC210F80C448}" type="presParOf" srcId="{B8D9A8EC-4F25-4384-98B7-E56628CAED2C}" destId="{B48AD685-79B3-4E17-AA2E-6047C77AF420}" srcOrd="1" destOrd="0" presId="urn:microsoft.com/office/officeart/2005/8/layout/hierarchy2"/>
    <dgm:cxn modelId="{F6423B1B-632D-4DC8-BF0A-E0AF81F4FB4C}" type="presParOf" srcId="{36697D3F-EBFF-450B-8C3F-91E195CD5B54}" destId="{07712A69-73FC-4B72-B991-BD8CDB40CEB6}" srcOrd="2" destOrd="0" presId="urn:microsoft.com/office/officeart/2005/8/layout/hierarchy2"/>
    <dgm:cxn modelId="{F328DAB4-9F28-41AE-8019-E16E85D4BF06}" type="presParOf" srcId="{07712A69-73FC-4B72-B991-BD8CDB40CEB6}" destId="{B10521D6-D777-4153-91E2-F2E92B912E84}" srcOrd="0" destOrd="0" presId="urn:microsoft.com/office/officeart/2005/8/layout/hierarchy2"/>
    <dgm:cxn modelId="{4AC54BB7-E6A7-4044-83B9-D1AE23A8D9C2}" type="presParOf" srcId="{36697D3F-EBFF-450B-8C3F-91E195CD5B54}" destId="{B173EAED-FD19-4E06-A62B-084CE68FC59A}" srcOrd="3" destOrd="0" presId="urn:microsoft.com/office/officeart/2005/8/layout/hierarchy2"/>
    <dgm:cxn modelId="{D41747D7-CF54-455F-9254-8FF1E053D6B9}" type="presParOf" srcId="{B173EAED-FD19-4E06-A62B-084CE68FC59A}" destId="{9FC1DDE8-E4EB-471B-AF5F-416B0AA28BFF}" srcOrd="0" destOrd="0" presId="urn:microsoft.com/office/officeart/2005/8/layout/hierarchy2"/>
    <dgm:cxn modelId="{041A3B4E-075D-44D4-BA19-4B45E77BFF17}" type="presParOf" srcId="{B173EAED-FD19-4E06-A62B-084CE68FC59A}" destId="{5ADBBF28-FA51-433D-8202-709589FE82E8}" srcOrd="1" destOrd="0" presId="urn:microsoft.com/office/officeart/2005/8/layout/hierarchy2"/>
    <dgm:cxn modelId="{852C7DC6-C47A-486F-A0D0-671803BF58E9}" type="presParOf" srcId="{4E3CBB6E-DA7A-4F24-8A67-18D4656D9813}" destId="{CEF0113E-2AF0-4B91-8FE3-DCFBD6F93BEC}" srcOrd="2" destOrd="0" presId="urn:microsoft.com/office/officeart/2005/8/layout/hierarchy2"/>
    <dgm:cxn modelId="{21D85978-A56F-4C0B-9956-31AA448723FE}" type="presParOf" srcId="{CEF0113E-2AF0-4B91-8FE3-DCFBD6F93BEC}" destId="{7B24672E-6943-4A62-96E7-A4329290D6E3}" srcOrd="0" destOrd="0" presId="urn:microsoft.com/office/officeart/2005/8/layout/hierarchy2"/>
    <dgm:cxn modelId="{2FAB492C-0D1B-4F62-BAF0-B55449C2CECF}" type="presParOf" srcId="{4E3CBB6E-DA7A-4F24-8A67-18D4656D9813}" destId="{D26E5A82-65BD-4829-BE8D-5E696A631BCC}" srcOrd="3" destOrd="0" presId="urn:microsoft.com/office/officeart/2005/8/layout/hierarchy2"/>
    <dgm:cxn modelId="{9B684425-99DB-4FBA-892B-AD9CEB75E937}" type="presParOf" srcId="{D26E5A82-65BD-4829-BE8D-5E696A631BCC}" destId="{EBA4F0C2-556A-4AD2-85E9-8BE6DDE34715}" srcOrd="0" destOrd="0" presId="urn:microsoft.com/office/officeart/2005/8/layout/hierarchy2"/>
    <dgm:cxn modelId="{C9EB427C-6098-4272-A643-3567653F62DF}" type="presParOf" srcId="{D26E5A82-65BD-4829-BE8D-5E696A631BCC}" destId="{50A2DF05-1DDD-4DBB-B906-CFC7308A4441}" srcOrd="1" destOrd="0" presId="urn:microsoft.com/office/officeart/2005/8/layout/hierarchy2"/>
    <dgm:cxn modelId="{8C902438-884C-412D-96EF-50F620BC530E}" type="presParOf" srcId="{50A2DF05-1DDD-4DBB-B906-CFC7308A4441}" destId="{E5171FF3-26FE-4E41-9579-B4D60E9318E1}" srcOrd="0" destOrd="0" presId="urn:microsoft.com/office/officeart/2005/8/layout/hierarchy2"/>
    <dgm:cxn modelId="{AA37572E-146D-46C4-A163-EF27296F1EBC}" type="presParOf" srcId="{E5171FF3-26FE-4E41-9579-B4D60E9318E1}" destId="{82193D46-6E5A-4DFA-8952-53740E8218BA}" srcOrd="0" destOrd="0" presId="urn:microsoft.com/office/officeart/2005/8/layout/hierarchy2"/>
    <dgm:cxn modelId="{65736475-0751-4759-A3A3-DAFF18C63A0F}" type="presParOf" srcId="{50A2DF05-1DDD-4DBB-B906-CFC7308A4441}" destId="{DD59B479-6E3B-4711-AFBD-E89F64720649}" srcOrd="1" destOrd="0" presId="urn:microsoft.com/office/officeart/2005/8/layout/hierarchy2"/>
    <dgm:cxn modelId="{6BBF3B58-923B-4932-A2F0-A52436094382}" type="presParOf" srcId="{DD59B479-6E3B-4711-AFBD-E89F64720649}" destId="{90151FD7-EAF7-4755-90E4-C5FD22877861}" srcOrd="0" destOrd="0" presId="urn:microsoft.com/office/officeart/2005/8/layout/hierarchy2"/>
    <dgm:cxn modelId="{6D8F4186-0DB7-4B99-9438-F5B8E9ACAE13}" type="presParOf" srcId="{DD59B479-6E3B-4711-AFBD-E89F64720649}" destId="{8FEC518A-C30D-4694-A324-A02C52694390}" srcOrd="1" destOrd="0" presId="urn:microsoft.com/office/officeart/2005/8/layout/hierarchy2"/>
    <dgm:cxn modelId="{C6163FA4-1D29-4D69-AB54-B0214F6A82BD}" type="presParOf" srcId="{50A2DF05-1DDD-4DBB-B906-CFC7308A4441}" destId="{439FF284-0DCA-4681-A270-8B3B1BBAE333}" srcOrd="2" destOrd="0" presId="urn:microsoft.com/office/officeart/2005/8/layout/hierarchy2"/>
    <dgm:cxn modelId="{AF0267ED-6CF2-4CE0-A226-809AA9911D36}" type="presParOf" srcId="{439FF284-0DCA-4681-A270-8B3B1BBAE333}" destId="{B7C129F2-1E2D-4F57-994A-79AC90D641EC}" srcOrd="0" destOrd="0" presId="urn:microsoft.com/office/officeart/2005/8/layout/hierarchy2"/>
    <dgm:cxn modelId="{CBC9DC39-24B1-473E-B2A0-BB18AF9910FE}" type="presParOf" srcId="{50A2DF05-1DDD-4DBB-B906-CFC7308A4441}" destId="{E076D85F-B768-41D6-9808-21087F3CB299}" srcOrd="3" destOrd="0" presId="urn:microsoft.com/office/officeart/2005/8/layout/hierarchy2"/>
    <dgm:cxn modelId="{C24FCBEE-DCBD-4145-81E3-F2A8DAB1CD49}" type="presParOf" srcId="{E076D85F-B768-41D6-9808-21087F3CB299}" destId="{977B5F9A-93BC-471B-9C17-9CC43962C7E3}" srcOrd="0" destOrd="0" presId="urn:microsoft.com/office/officeart/2005/8/layout/hierarchy2"/>
    <dgm:cxn modelId="{25275915-A3C5-457C-BAB1-8FFC665B9B5A}" type="presParOf" srcId="{E076D85F-B768-41D6-9808-21087F3CB299}" destId="{4516D824-BC07-4B08-92D8-38D84B51D6E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83C7A6-A301-4211-AEBF-89C30FC1E5CF}" type="doc">
      <dgm:prSet loTypeId="urn:microsoft.com/office/officeart/2005/8/layout/vProcess5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7D4FA51-E289-4264-BFEC-76B788831FD4}">
      <dgm:prSet phldrT="[Text]"/>
      <dgm:spPr/>
      <dgm:t>
        <a:bodyPr/>
        <a:lstStyle/>
        <a:p>
          <a:r>
            <a:rPr lang="de-DE" dirty="0"/>
            <a:t>Modell für vorhersage von Ästhetik trainieren</a:t>
          </a:r>
          <a:endParaRPr lang="en-US" dirty="0"/>
        </a:p>
      </dgm:t>
    </dgm:pt>
    <dgm:pt modelId="{FD9419EA-0358-4614-BEF9-8F26476DBBE2}" type="parTrans" cxnId="{5BEF5A39-CA0D-488C-844A-9355A84C1B19}">
      <dgm:prSet/>
      <dgm:spPr/>
      <dgm:t>
        <a:bodyPr/>
        <a:lstStyle/>
        <a:p>
          <a:endParaRPr lang="en-US"/>
        </a:p>
      </dgm:t>
    </dgm:pt>
    <dgm:pt modelId="{AB48DF63-6C46-496A-93ED-DA32987BD869}" type="sibTrans" cxnId="{5BEF5A39-CA0D-488C-844A-9355A84C1B19}">
      <dgm:prSet/>
      <dgm:spPr/>
      <dgm:t>
        <a:bodyPr/>
        <a:lstStyle/>
        <a:p>
          <a:endParaRPr lang="en-US"/>
        </a:p>
      </dgm:t>
    </dgm:pt>
    <dgm:pt modelId="{0BA59EDD-2B91-41DB-A543-624DDB1436B1}">
      <dgm:prSet phldrT="[Text]"/>
      <dgm:spPr/>
      <dgm:t>
        <a:bodyPr/>
        <a:lstStyle/>
        <a:p>
          <a:r>
            <a:rPr lang="de-DE" dirty="0"/>
            <a:t>Mit AVA Datensatz</a:t>
          </a:r>
          <a:endParaRPr lang="en-US" dirty="0"/>
        </a:p>
      </dgm:t>
    </dgm:pt>
    <dgm:pt modelId="{6783EC47-F3B0-447E-9A96-75E2ED6637FD}" type="parTrans" cxnId="{A2C6E239-79D9-4E90-AE26-6A978F965821}">
      <dgm:prSet/>
      <dgm:spPr/>
      <dgm:t>
        <a:bodyPr/>
        <a:lstStyle/>
        <a:p>
          <a:endParaRPr lang="en-US"/>
        </a:p>
      </dgm:t>
    </dgm:pt>
    <dgm:pt modelId="{72952917-A4C1-4E66-9DF9-6AA85E612BBF}" type="sibTrans" cxnId="{A2C6E239-79D9-4E90-AE26-6A978F965821}">
      <dgm:prSet/>
      <dgm:spPr/>
      <dgm:t>
        <a:bodyPr/>
        <a:lstStyle/>
        <a:p>
          <a:endParaRPr lang="en-US"/>
        </a:p>
      </dgm:t>
    </dgm:pt>
    <dgm:pt modelId="{55428624-8F9C-415C-9588-417FFB17A7B0}">
      <dgm:prSet phldrT="[Text]"/>
      <dgm:spPr/>
      <dgm:t>
        <a:bodyPr/>
        <a:lstStyle/>
        <a:p>
          <a:r>
            <a:rPr lang="de-DE" dirty="0"/>
            <a:t>Eigenen Bilddatensatz mit trainiertem Modell bewerten</a:t>
          </a:r>
          <a:endParaRPr lang="en-US" dirty="0"/>
        </a:p>
      </dgm:t>
    </dgm:pt>
    <dgm:pt modelId="{6A3448D6-8A19-4E93-A48C-4BE55F2CD98E}" type="parTrans" cxnId="{576CF796-92FE-44DE-8F75-A012B61DAA47}">
      <dgm:prSet/>
      <dgm:spPr/>
      <dgm:t>
        <a:bodyPr/>
        <a:lstStyle/>
        <a:p>
          <a:endParaRPr lang="en-US"/>
        </a:p>
      </dgm:t>
    </dgm:pt>
    <dgm:pt modelId="{60357880-D666-40E7-AC1F-994DE3787FA5}" type="sibTrans" cxnId="{576CF796-92FE-44DE-8F75-A012B61DAA47}">
      <dgm:prSet/>
      <dgm:spPr/>
      <dgm:t>
        <a:bodyPr/>
        <a:lstStyle/>
        <a:p>
          <a:endParaRPr lang="en-US"/>
        </a:p>
      </dgm:t>
    </dgm:pt>
    <dgm:pt modelId="{4D189906-B533-451C-BDFA-F2B9695F917A}">
      <dgm:prSet phldrT="[Text]"/>
      <dgm:spPr/>
      <dgm:t>
        <a:bodyPr/>
        <a:lstStyle/>
        <a:p>
          <a:r>
            <a:rPr lang="de-DE" dirty="0"/>
            <a:t>Datenerhebung</a:t>
          </a:r>
          <a:endParaRPr lang="en-US" dirty="0"/>
        </a:p>
      </dgm:t>
    </dgm:pt>
    <dgm:pt modelId="{8BB3D2A0-4C2E-4BE7-B3FC-B7026C78678F}" type="parTrans" cxnId="{CE212CC9-16A6-4920-8A97-8B79CDF89384}">
      <dgm:prSet/>
      <dgm:spPr/>
      <dgm:t>
        <a:bodyPr/>
        <a:lstStyle/>
        <a:p>
          <a:endParaRPr lang="en-US"/>
        </a:p>
      </dgm:t>
    </dgm:pt>
    <dgm:pt modelId="{62298D25-4D8B-4279-93D6-08DC7CDFD669}" type="sibTrans" cxnId="{CE212CC9-16A6-4920-8A97-8B79CDF89384}">
      <dgm:prSet/>
      <dgm:spPr/>
      <dgm:t>
        <a:bodyPr/>
        <a:lstStyle/>
        <a:p>
          <a:endParaRPr lang="en-US"/>
        </a:p>
      </dgm:t>
    </dgm:pt>
    <dgm:pt modelId="{D7E7AEFD-4D79-4603-A866-5E56BAD869FA}">
      <dgm:prSet phldrT="[Text]"/>
      <dgm:spPr/>
      <dgm:t>
        <a:bodyPr/>
        <a:lstStyle/>
        <a:p>
          <a:r>
            <a:rPr lang="de-DE" dirty="0"/>
            <a:t>Deutsche und Griechen</a:t>
          </a:r>
          <a:endParaRPr lang="en-US" dirty="0"/>
        </a:p>
      </dgm:t>
    </dgm:pt>
    <dgm:pt modelId="{ED870394-BC42-4A63-AC9C-A219A8588A9F}" type="parTrans" cxnId="{36648FD8-FF09-4352-83C3-73278A1D864D}">
      <dgm:prSet/>
      <dgm:spPr/>
      <dgm:t>
        <a:bodyPr/>
        <a:lstStyle/>
        <a:p>
          <a:endParaRPr lang="en-US"/>
        </a:p>
      </dgm:t>
    </dgm:pt>
    <dgm:pt modelId="{D9F0300D-2745-47B6-8E89-671C357C9DA0}" type="sibTrans" cxnId="{36648FD8-FF09-4352-83C3-73278A1D864D}">
      <dgm:prSet/>
      <dgm:spPr/>
      <dgm:t>
        <a:bodyPr/>
        <a:lstStyle/>
        <a:p>
          <a:endParaRPr lang="en-US"/>
        </a:p>
      </dgm:t>
    </dgm:pt>
    <dgm:pt modelId="{E480583B-FA5D-4CCC-8B35-2BD3D598F2DB}">
      <dgm:prSet phldrT="[Text]"/>
      <dgm:spPr/>
      <dgm:t>
        <a:bodyPr/>
        <a:lstStyle/>
        <a:p>
          <a:r>
            <a:rPr lang="de-DE" dirty="0"/>
            <a:t>Ergebnisse vergleichen</a:t>
          </a:r>
          <a:endParaRPr lang="en-US" dirty="0"/>
        </a:p>
      </dgm:t>
    </dgm:pt>
    <dgm:pt modelId="{3649FA19-265F-4CF0-A64F-038977AE4EE9}" type="parTrans" cxnId="{2F0F51E5-9857-4C51-AF28-0552DEBB5A67}">
      <dgm:prSet/>
      <dgm:spPr/>
      <dgm:t>
        <a:bodyPr/>
        <a:lstStyle/>
        <a:p>
          <a:endParaRPr lang="en-US"/>
        </a:p>
      </dgm:t>
    </dgm:pt>
    <dgm:pt modelId="{C0B3CA06-D3F6-410D-9507-6AD12A2637FA}" type="sibTrans" cxnId="{2F0F51E5-9857-4C51-AF28-0552DEBB5A67}">
      <dgm:prSet/>
      <dgm:spPr/>
      <dgm:t>
        <a:bodyPr/>
        <a:lstStyle/>
        <a:p>
          <a:endParaRPr lang="en-US"/>
        </a:p>
      </dgm:t>
    </dgm:pt>
    <dgm:pt modelId="{783FD69F-B0F5-4209-ADFA-E818B105BE22}" type="pres">
      <dgm:prSet presAssocID="{9183C7A6-A301-4211-AEBF-89C30FC1E5CF}" presName="outerComposite" presStyleCnt="0">
        <dgm:presLayoutVars>
          <dgm:chMax val="5"/>
          <dgm:dir/>
          <dgm:resizeHandles val="exact"/>
        </dgm:presLayoutVars>
      </dgm:prSet>
      <dgm:spPr/>
    </dgm:pt>
    <dgm:pt modelId="{5513EE4F-EDA2-497A-9637-162683F5FC33}" type="pres">
      <dgm:prSet presAssocID="{9183C7A6-A301-4211-AEBF-89C30FC1E5CF}" presName="dummyMaxCanvas" presStyleCnt="0">
        <dgm:presLayoutVars/>
      </dgm:prSet>
      <dgm:spPr/>
    </dgm:pt>
    <dgm:pt modelId="{3EF2E46C-0949-41DB-847F-8395AE505799}" type="pres">
      <dgm:prSet presAssocID="{9183C7A6-A301-4211-AEBF-89C30FC1E5CF}" presName="FourNodes_1" presStyleLbl="node1" presStyleIdx="0" presStyleCnt="4">
        <dgm:presLayoutVars>
          <dgm:bulletEnabled val="1"/>
        </dgm:presLayoutVars>
      </dgm:prSet>
      <dgm:spPr/>
    </dgm:pt>
    <dgm:pt modelId="{10F38E7F-EEE0-448E-98CE-D5F3C2F83D9D}" type="pres">
      <dgm:prSet presAssocID="{9183C7A6-A301-4211-AEBF-89C30FC1E5CF}" presName="FourNodes_2" presStyleLbl="node1" presStyleIdx="1" presStyleCnt="4">
        <dgm:presLayoutVars>
          <dgm:bulletEnabled val="1"/>
        </dgm:presLayoutVars>
      </dgm:prSet>
      <dgm:spPr/>
    </dgm:pt>
    <dgm:pt modelId="{0A59657A-BEB5-415C-BAAB-479A5AC914C1}" type="pres">
      <dgm:prSet presAssocID="{9183C7A6-A301-4211-AEBF-89C30FC1E5CF}" presName="FourNodes_3" presStyleLbl="node1" presStyleIdx="2" presStyleCnt="4">
        <dgm:presLayoutVars>
          <dgm:bulletEnabled val="1"/>
        </dgm:presLayoutVars>
      </dgm:prSet>
      <dgm:spPr/>
    </dgm:pt>
    <dgm:pt modelId="{A4693E2A-D046-4227-817B-5BA6E55DCE0A}" type="pres">
      <dgm:prSet presAssocID="{9183C7A6-A301-4211-AEBF-89C30FC1E5CF}" presName="FourNodes_4" presStyleLbl="node1" presStyleIdx="3" presStyleCnt="4">
        <dgm:presLayoutVars>
          <dgm:bulletEnabled val="1"/>
        </dgm:presLayoutVars>
      </dgm:prSet>
      <dgm:spPr/>
    </dgm:pt>
    <dgm:pt modelId="{903C6EA4-A38B-4A18-A37E-50A195133DB5}" type="pres">
      <dgm:prSet presAssocID="{9183C7A6-A301-4211-AEBF-89C30FC1E5CF}" presName="FourConn_1-2" presStyleLbl="fgAccFollowNode1" presStyleIdx="0" presStyleCnt="3">
        <dgm:presLayoutVars>
          <dgm:bulletEnabled val="1"/>
        </dgm:presLayoutVars>
      </dgm:prSet>
      <dgm:spPr/>
    </dgm:pt>
    <dgm:pt modelId="{8CABB6D7-4AF6-468E-B0D4-ADBDE235F43E}" type="pres">
      <dgm:prSet presAssocID="{9183C7A6-A301-4211-AEBF-89C30FC1E5CF}" presName="FourConn_2-3" presStyleLbl="fgAccFollowNode1" presStyleIdx="1" presStyleCnt="3">
        <dgm:presLayoutVars>
          <dgm:bulletEnabled val="1"/>
        </dgm:presLayoutVars>
      </dgm:prSet>
      <dgm:spPr/>
    </dgm:pt>
    <dgm:pt modelId="{F2B5FEE7-EDE1-472C-A089-2C85EAA10C8F}" type="pres">
      <dgm:prSet presAssocID="{9183C7A6-A301-4211-AEBF-89C30FC1E5CF}" presName="FourConn_3-4" presStyleLbl="fgAccFollowNode1" presStyleIdx="2" presStyleCnt="3">
        <dgm:presLayoutVars>
          <dgm:bulletEnabled val="1"/>
        </dgm:presLayoutVars>
      </dgm:prSet>
      <dgm:spPr/>
    </dgm:pt>
    <dgm:pt modelId="{2D9D80CA-2107-4359-A21C-D9343D978D08}" type="pres">
      <dgm:prSet presAssocID="{9183C7A6-A301-4211-AEBF-89C30FC1E5CF}" presName="FourNodes_1_text" presStyleLbl="node1" presStyleIdx="3" presStyleCnt="4">
        <dgm:presLayoutVars>
          <dgm:bulletEnabled val="1"/>
        </dgm:presLayoutVars>
      </dgm:prSet>
      <dgm:spPr/>
    </dgm:pt>
    <dgm:pt modelId="{D0541E6A-7B5A-4BEA-B54C-1CBFA4E28FA3}" type="pres">
      <dgm:prSet presAssocID="{9183C7A6-A301-4211-AEBF-89C30FC1E5CF}" presName="FourNodes_2_text" presStyleLbl="node1" presStyleIdx="3" presStyleCnt="4">
        <dgm:presLayoutVars>
          <dgm:bulletEnabled val="1"/>
        </dgm:presLayoutVars>
      </dgm:prSet>
      <dgm:spPr/>
    </dgm:pt>
    <dgm:pt modelId="{971697AB-852B-4791-8296-29CA6297D61B}" type="pres">
      <dgm:prSet presAssocID="{9183C7A6-A301-4211-AEBF-89C30FC1E5CF}" presName="FourNodes_3_text" presStyleLbl="node1" presStyleIdx="3" presStyleCnt="4">
        <dgm:presLayoutVars>
          <dgm:bulletEnabled val="1"/>
        </dgm:presLayoutVars>
      </dgm:prSet>
      <dgm:spPr/>
    </dgm:pt>
    <dgm:pt modelId="{71FE86FF-2802-41B8-9371-095635AC3962}" type="pres">
      <dgm:prSet presAssocID="{9183C7A6-A301-4211-AEBF-89C30FC1E5C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D1EEA07-3595-4A74-A6EA-ED141BEA9C7B}" type="presOf" srcId="{97D4FA51-E289-4264-BFEC-76B788831FD4}" destId="{3EF2E46C-0949-41DB-847F-8395AE505799}" srcOrd="0" destOrd="0" presId="urn:microsoft.com/office/officeart/2005/8/layout/vProcess5"/>
    <dgm:cxn modelId="{04ABCE0C-7998-4B8E-8ED0-DDE12C99B605}" type="presOf" srcId="{4D189906-B533-451C-BDFA-F2B9695F917A}" destId="{971697AB-852B-4791-8296-29CA6297D61B}" srcOrd="1" destOrd="0" presId="urn:microsoft.com/office/officeart/2005/8/layout/vProcess5"/>
    <dgm:cxn modelId="{EEDD0512-B056-4703-B987-0C63B91459D0}" type="presOf" srcId="{9183C7A6-A301-4211-AEBF-89C30FC1E5CF}" destId="{783FD69F-B0F5-4209-ADFA-E818B105BE22}" srcOrd="0" destOrd="0" presId="urn:microsoft.com/office/officeart/2005/8/layout/vProcess5"/>
    <dgm:cxn modelId="{4749FF1F-9108-4810-B441-E10219CC1425}" type="presOf" srcId="{E480583B-FA5D-4CCC-8B35-2BD3D598F2DB}" destId="{A4693E2A-D046-4227-817B-5BA6E55DCE0A}" srcOrd="0" destOrd="0" presId="urn:microsoft.com/office/officeart/2005/8/layout/vProcess5"/>
    <dgm:cxn modelId="{E0E61A2C-DD8D-4C7F-9FFD-3C7723DAA95C}" type="presOf" srcId="{62298D25-4D8B-4279-93D6-08DC7CDFD669}" destId="{F2B5FEE7-EDE1-472C-A089-2C85EAA10C8F}" srcOrd="0" destOrd="0" presId="urn:microsoft.com/office/officeart/2005/8/layout/vProcess5"/>
    <dgm:cxn modelId="{4A5F3E30-9457-493F-ABE2-08638FBA9D77}" type="presOf" srcId="{55428624-8F9C-415C-9588-417FFB17A7B0}" destId="{D0541E6A-7B5A-4BEA-B54C-1CBFA4E28FA3}" srcOrd="1" destOrd="0" presId="urn:microsoft.com/office/officeart/2005/8/layout/vProcess5"/>
    <dgm:cxn modelId="{A7A0D232-3311-4622-B900-5D02705B158D}" type="presOf" srcId="{E480583B-FA5D-4CCC-8B35-2BD3D598F2DB}" destId="{71FE86FF-2802-41B8-9371-095635AC3962}" srcOrd="1" destOrd="0" presId="urn:microsoft.com/office/officeart/2005/8/layout/vProcess5"/>
    <dgm:cxn modelId="{B90E4138-D91C-4225-A759-0042F993940C}" type="presOf" srcId="{D7E7AEFD-4D79-4603-A866-5E56BAD869FA}" destId="{971697AB-852B-4791-8296-29CA6297D61B}" srcOrd="1" destOrd="1" presId="urn:microsoft.com/office/officeart/2005/8/layout/vProcess5"/>
    <dgm:cxn modelId="{5BEF5A39-CA0D-488C-844A-9355A84C1B19}" srcId="{9183C7A6-A301-4211-AEBF-89C30FC1E5CF}" destId="{97D4FA51-E289-4264-BFEC-76B788831FD4}" srcOrd="0" destOrd="0" parTransId="{FD9419EA-0358-4614-BEF9-8F26476DBBE2}" sibTransId="{AB48DF63-6C46-496A-93ED-DA32987BD869}"/>
    <dgm:cxn modelId="{A2C6E239-79D9-4E90-AE26-6A978F965821}" srcId="{97D4FA51-E289-4264-BFEC-76B788831FD4}" destId="{0BA59EDD-2B91-41DB-A543-624DDB1436B1}" srcOrd="0" destOrd="0" parTransId="{6783EC47-F3B0-447E-9A96-75E2ED6637FD}" sibTransId="{72952917-A4C1-4E66-9DF9-6AA85E612BBF}"/>
    <dgm:cxn modelId="{24E0415B-F740-459E-BB9E-4CE0C1C06C4F}" type="presOf" srcId="{55428624-8F9C-415C-9588-417FFB17A7B0}" destId="{10F38E7F-EEE0-448E-98CE-D5F3C2F83D9D}" srcOrd="0" destOrd="0" presId="urn:microsoft.com/office/officeart/2005/8/layout/vProcess5"/>
    <dgm:cxn modelId="{730D1D68-6030-46C3-BD13-41EC285E6B15}" type="presOf" srcId="{D7E7AEFD-4D79-4603-A866-5E56BAD869FA}" destId="{0A59657A-BEB5-415C-BAAB-479A5AC914C1}" srcOrd="0" destOrd="1" presId="urn:microsoft.com/office/officeart/2005/8/layout/vProcess5"/>
    <dgm:cxn modelId="{801ABC6E-325C-40D2-AC32-08648E7A0ADE}" type="presOf" srcId="{0BA59EDD-2B91-41DB-A543-624DDB1436B1}" destId="{2D9D80CA-2107-4359-A21C-D9343D978D08}" srcOrd="1" destOrd="1" presId="urn:microsoft.com/office/officeart/2005/8/layout/vProcess5"/>
    <dgm:cxn modelId="{CEC98E7E-5C18-41E8-92D8-7C98F03278F7}" type="presOf" srcId="{60357880-D666-40E7-AC1F-994DE3787FA5}" destId="{8CABB6D7-4AF6-468E-B0D4-ADBDE235F43E}" srcOrd="0" destOrd="0" presId="urn:microsoft.com/office/officeart/2005/8/layout/vProcess5"/>
    <dgm:cxn modelId="{576CF796-92FE-44DE-8F75-A012B61DAA47}" srcId="{9183C7A6-A301-4211-AEBF-89C30FC1E5CF}" destId="{55428624-8F9C-415C-9588-417FFB17A7B0}" srcOrd="1" destOrd="0" parTransId="{6A3448D6-8A19-4E93-A48C-4BE55F2CD98E}" sibTransId="{60357880-D666-40E7-AC1F-994DE3787FA5}"/>
    <dgm:cxn modelId="{80774A9B-227F-4F4B-9495-642DDE8384EB}" type="presOf" srcId="{AB48DF63-6C46-496A-93ED-DA32987BD869}" destId="{903C6EA4-A38B-4A18-A37E-50A195133DB5}" srcOrd="0" destOrd="0" presId="urn:microsoft.com/office/officeart/2005/8/layout/vProcess5"/>
    <dgm:cxn modelId="{52E2C5A6-71D5-41D1-86C3-55431D8EE824}" type="presOf" srcId="{0BA59EDD-2B91-41DB-A543-624DDB1436B1}" destId="{3EF2E46C-0949-41DB-847F-8395AE505799}" srcOrd="0" destOrd="1" presId="urn:microsoft.com/office/officeart/2005/8/layout/vProcess5"/>
    <dgm:cxn modelId="{97A3CCC3-A7EF-4CBA-85C3-5A6CF2D67AB9}" type="presOf" srcId="{4D189906-B533-451C-BDFA-F2B9695F917A}" destId="{0A59657A-BEB5-415C-BAAB-479A5AC914C1}" srcOrd="0" destOrd="0" presId="urn:microsoft.com/office/officeart/2005/8/layout/vProcess5"/>
    <dgm:cxn modelId="{CE212CC9-16A6-4920-8A97-8B79CDF89384}" srcId="{9183C7A6-A301-4211-AEBF-89C30FC1E5CF}" destId="{4D189906-B533-451C-BDFA-F2B9695F917A}" srcOrd="2" destOrd="0" parTransId="{8BB3D2A0-4C2E-4BE7-B3FC-B7026C78678F}" sibTransId="{62298D25-4D8B-4279-93D6-08DC7CDFD669}"/>
    <dgm:cxn modelId="{36648FD8-FF09-4352-83C3-73278A1D864D}" srcId="{4D189906-B533-451C-BDFA-F2B9695F917A}" destId="{D7E7AEFD-4D79-4603-A866-5E56BAD869FA}" srcOrd="0" destOrd="0" parTransId="{ED870394-BC42-4A63-AC9C-A219A8588A9F}" sibTransId="{D9F0300D-2745-47B6-8E89-671C357C9DA0}"/>
    <dgm:cxn modelId="{A6E6EBDB-2AD1-4663-8718-C3FF8B23520C}" type="presOf" srcId="{97D4FA51-E289-4264-BFEC-76B788831FD4}" destId="{2D9D80CA-2107-4359-A21C-D9343D978D08}" srcOrd="1" destOrd="0" presId="urn:microsoft.com/office/officeart/2005/8/layout/vProcess5"/>
    <dgm:cxn modelId="{2F0F51E5-9857-4C51-AF28-0552DEBB5A67}" srcId="{9183C7A6-A301-4211-AEBF-89C30FC1E5CF}" destId="{E480583B-FA5D-4CCC-8B35-2BD3D598F2DB}" srcOrd="3" destOrd="0" parTransId="{3649FA19-265F-4CF0-A64F-038977AE4EE9}" sibTransId="{C0B3CA06-D3F6-410D-9507-6AD12A2637FA}"/>
    <dgm:cxn modelId="{C531BCB0-08E0-4034-A681-B8FB2402BBC9}" type="presParOf" srcId="{783FD69F-B0F5-4209-ADFA-E818B105BE22}" destId="{5513EE4F-EDA2-497A-9637-162683F5FC33}" srcOrd="0" destOrd="0" presId="urn:microsoft.com/office/officeart/2005/8/layout/vProcess5"/>
    <dgm:cxn modelId="{E11CABAE-3187-48F3-9A69-29A542A96C02}" type="presParOf" srcId="{783FD69F-B0F5-4209-ADFA-E818B105BE22}" destId="{3EF2E46C-0949-41DB-847F-8395AE505799}" srcOrd="1" destOrd="0" presId="urn:microsoft.com/office/officeart/2005/8/layout/vProcess5"/>
    <dgm:cxn modelId="{65C4D992-51C3-4884-B118-D0BE2CC1F1C6}" type="presParOf" srcId="{783FD69F-B0F5-4209-ADFA-E818B105BE22}" destId="{10F38E7F-EEE0-448E-98CE-D5F3C2F83D9D}" srcOrd="2" destOrd="0" presId="urn:microsoft.com/office/officeart/2005/8/layout/vProcess5"/>
    <dgm:cxn modelId="{1D045278-4C0D-4AE1-ACAD-0446C52F2AA2}" type="presParOf" srcId="{783FD69F-B0F5-4209-ADFA-E818B105BE22}" destId="{0A59657A-BEB5-415C-BAAB-479A5AC914C1}" srcOrd="3" destOrd="0" presId="urn:microsoft.com/office/officeart/2005/8/layout/vProcess5"/>
    <dgm:cxn modelId="{3755949A-75BB-4EAA-9485-381E9750EC46}" type="presParOf" srcId="{783FD69F-B0F5-4209-ADFA-E818B105BE22}" destId="{A4693E2A-D046-4227-817B-5BA6E55DCE0A}" srcOrd="4" destOrd="0" presId="urn:microsoft.com/office/officeart/2005/8/layout/vProcess5"/>
    <dgm:cxn modelId="{D18975E8-7972-4712-85F1-BC8BD4261F0C}" type="presParOf" srcId="{783FD69F-B0F5-4209-ADFA-E818B105BE22}" destId="{903C6EA4-A38B-4A18-A37E-50A195133DB5}" srcOrd="5" destOrd="0" presId="urn:microsoft.com/office/officeart/2005/8/layout/vProcess5"/>
    <dgm:cxn modelId="{18663C2F-E970-455B-9794-B1AEE26376F0}" type="presParOf" srcId="{783FD69F-B0F5-4209-ADFA-E818B105BE22}" destId="{8CABB6D7-4AF6-468E-B0D4-ADBDE235F43E}" srcOrd="6" destOrd="0" presId="urn:microsoft.com/office/officeart/2005/8/layout/vProcess5"/>
    <dgm:cxn modelId="{9236EE03-6E6C-48F3-B683-D5FDBD25C533}" type="presParOf" srcId="{783FD69F-B0F5-4209-ADFA-E818B105BE22}" destId="{F2B5FEE7-EDE1-472C-A089-2C85EAA10C8F}" srcOrd="7" destOrd="0" presId="urn:microsoft.com/office/officeart/2005/8/layout/vProcess5"/>
    <dgm:cxn modelId="{240C1DCB-66B4-4BC5-8AD6-1C10CC8DBF24}" type="presParOf" srcId="{783FD69F-B0F5-4209-ADFA-E818B105BE22}" destId="{2D9D80CA-2107-4359-A21C-D9343D978D08}" srcOrd="8" destOrd="0" presId="urn:microsoft.com/office/officeart/2005/8/layout/vProcess5"/>
    <dgm:cxn modelId="{C3488305-1132-4176-85F1-3C0022E9E85A}" type="presParOf" srcId="{783FD69F-B0F5-4209-ADFA-E818B105BE22}" destId="{D0541E6A-7B5A-4BEA-B54C-1CBFA4E28FA3}" srcOrd="9" destOrd="0" presId="urn:microsoft.com/office/officeart/2005/8/layout/vProcess5"/>
    <dgm:cxn modelId="{FF6EF85E-E3E8-4E8E-A070-6F0D30AD0E9F}" type="presParOf" srcId="{783FD69F-B0F5-4209-ADFA-E818B105BE22}" destId="{971697AB-852B-4791-8296-29CA6297D61B}" srcOrd="10" destOrd="0" presId="urn:microsoft.com/office/officeart/2005/8/layout/vProcess5"/>
    <dgm:cxn modelId="{CD58CBE5-C6E1-4E2C-ACB9-59BB75381FF4}" type="presParOf" srcId="{783FD69F-B0F5-4209-ADFA-E818B105BE22}" destId="{71FE86FF-2802-41B8-9371-095635AC396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9FCE9A-6BB9-4B78-AF80-0E3D81C68BD8}">
      <dsp:nvSpPr>
        <dsp:cNvPr id="0" name=""/>
        <dsp:cNvSpPr/>
      </dsp:nvSpPr>
      <dsp:spPr>
        <a:xfrm>
          <a:off x="0" y="0"/>
          <a:ext cx="8046720" cy="9971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Modell </a:t>
          </a:r>
          <a:r>
            <a:rPr lang="en-US" sz="1600" kern="1200" dirty="0" err="1"/>
            <a:t>für</a:t>
          </a:r>
          <a:r>
            <a:rPr lang="en-US" sz="1600" kern="1200" dirty="0"/>
            <a:t> </a:t>
          </a:r>
          <a:r>
            <a:rPr lang="en-US" sz="1600" kern="1200" dirty="0" err="1"/>
            <a:t>Vorhersage</a:t>
          </a:r>
          <a:r>
            <a:rPr lang="en-US" sz="1600" kern="1200" dirty="0"/>
            <a:t> der </a:t>
          </a:r>
          <a:r>
            <a:rPr lang="en-US" sz="1600" kern="1200" dirty="0" err="1"/>
            <a:t>Bewertung</a:t>
          </a:r>
          <a:r>
            <a:rPr lang="en-US" sz="1600" kern="1200" dirty="0"/>
            <a:t> </a:t>
          </a:r>
          <a:r>
            <a:rPr lang="en-US" sz="1600" kern="1200" dirty="0" err="1"/>
            <a:t>wahrgenommener</a:t>
          </a:r>
          <a:r>
            <a:rPr lang="en-US" sz="1600" kern="1200" dirty="0"/>
            <a:t> </a:t>
          </a:r>
          <a:r>
            <a:rPr lang="en-US" sz="1600" kern="1200" dirty="0" err="1"/>
            <a:t>Ästhetik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Maschinelles</a:t>
          </a:r>
          <a:r>
            <a:rPr lang="en-US" sz="1200" kern="1200" dirty="0"/>
            <a:t> </a:t>
          </a:r>
          <a:r>
            <a:rPr lang="en-US" sz="1200" kern="1200" dirty="0" err="1"/>
            <a:t>Lernen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Trainieren</a:t>
          </a:r>
          <a:r>
            <a:rPr lang="en-US" sz="1200" kern="1200" dirty="0"/>
            <a:t> auf AVA </a:t>
          </a:r>
          <a:r>
            <a:rPr lang="en-US" sz="1200" kern="1200" dirty="0" err="1"/>
            <a:t>Datensatz</a:t>
          </a:r>
          <a:r>
            <a:rPr lang="en-US" sz="1200" kern="1200" dirty="0"/>
            <a:t> (Sky </a:t>
          </a:r>
          <a:r>
            <a:rPr lang="en-US" sz="1200" kern="1200" dirty="0" err="1"/>
            <a:t>Kategorie</a:t>
          </a:r>
          <a:r>
            <a:rPr lang="en-US" sz="1200" kern="1200" dirty="0"/>
            <a:t>)</a:t>
          </a:r>
        </a:p>
      </dsp:txBody>
      <dsp:txXfrm>
        <a:off x="29207" y="29207"/>
        <a:ext cx="6886414" cy="938773"/>
      </dsp:txXfrm>
    </dsp:sp>
    <dsp:sp modelId="{591B19C9-35BE-4808-8C40-B413722C67F4}">
      <dsp:nvSpPr>
        <dsp:cNvPr id="0" name=""/>
        <dsp:cNvSpPr/>
      </dsp:nvSpPr>
      <dsp:spPr>
        <a:xfrm>
          <a:off x="673912" y="1178494"/>
          <a:ext cx="8046720" cy="9971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Eigenen</a:t>
          </a:r>
          <a:r>
            <a:rPr lang="en-US" sz="1600" kern="1200" dirty="0"/>
            <a:t> </a:t>
          </a:r>
          <a:r>
            <a:rPr lang="en-US" sz="1600" kern="1200" dirty="0" err="1"/>
            <a:t>Bilddatensatz</a:t>
          </a:r>
          <a:r>
            <a:rPr lang="en-US" sz="1600" kern="1200" dirty="0"/>
            <a:t> </a:t>
          </a:r>
          <a:r>
            <a:rPr lang="en-US" sz="1600" kern="1200" dirty="0" err="1"/>
            <a:t>mit</a:t>
          </a:r>
          <a:r>
            <a:rPr lang="en-US" sz="1600" kern="1200" dirty="0"/>
            <a:t> Modell </a:t>
          </a:r>
          <a:r>
            <a:rPr lang="en-US" sz="1600" kern="1200" dirty="0" err="1"/>
            <a:t>bewerten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Ca. 1.000 Bilder</a:t>
          </a:r>
          <a:endParaRPr lang="en-US" sz="1200" kern="1200" dirty="0"/>
        </a:p>
      </dsp:txBody>
      <dsp:txXfrm>
        <a:off x="703119" y="1207701"/>
        <a:ext cx="6666222" cy="938773"/>
      </dsp:txXfrm>
    </dsp:sp>
    <dsp:sp modelId="{F2B5EC0F-C743-4096-BE5D-21C558FA50E2}">
      <dsp:nvSpPr>
        <dsp:cNvPr id="0" name=""/>
        <dsp:cNvSpPr/>
      </dsp:nvSpPr>
      <dsp:spPr>
        <a:xfrm>
          <a:off x="1337767" y="2356988"/>
          <a:ext cx="8046720" cy="9971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Datenerhebung</a:t>
          </a:r>
          <a:r>
            <a:rPr lang="en-US" sz="1600" kern="1200" dirty="0"/>
            <a:t> von </a:t>
          </a:r>
          <a:r>
            <a:rPr lang="en-US" sz="1600" kern="1200" dirty="0" err="1"/>
            <a:t>Griechen</a:t>
          </a:r>
          <a:r>
            <a:rPr lang="en-US" sz="1600" kern="1200" dirty="0"/>
            <a:t> und </a:t>
          </a:r>
          <a:r>
            <a:rPr lang="en-US" sz="1600" kern="1200" dirty="0" err="1"/>
            <a:t>Deutschen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Für den eigenen Bilddatensatz</a:t>
          </a:r>
          <a:endParaRPr lang="en-US" sz="1200" kern="1200" dirty="0"/>
        </a:p>
      </dsp:txBody>
      <dsp:txXfrm>
        <a:off x="1366974" y="2386195"/>
        <a:ext cx="6676280" cy="938773"/>
      </dsp:txXfrm>
    </dsp:sp>
    <dsp:sp modelId="{5FF5A689-29B3-4D97-B84B-27487329BCB6}">
      <dsp:nvSpPr>
        <dsp:cNvPr id="0" name=""/>
        <dsp:cNvSpPr/>
      </dsp:nvSpPr>
      <dsp:spPr>
        <a:xfrm>
          <a:off x="2011680" y="3535482"/>
          <a:ext cx="8046720" cy="9971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Bewertungen</a:t>
          </a:r>
          <a:r>
            <a:rPr lang="en-US" sz="1600" kern="1200" dirty="0"/>
            <a:t> </a:t>
          </a:r>
          <a:r>
            <a:rPr lang="en-US" sz="1600" kern="1200" dirty="0" err="1"/>
            <a:t>Vergleichen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Von Deutschen, Griechen und dem trainierten Modell</a:t>
          </a:r>
          <a:endParaRPr lang="en-US" sz="1200" kern="1200" dirty="0"/>
        </a:p>
      </dsp:txBody>
      <dsp:txXfrm>
        <a:off x="2040887" y="3564689"/>
        <a:ext cx="6666222" cy="938773"/>
      </dsp:txXfrm>
    </dsp:sp>
    <dsp:sp modelId="{DFB88586-466D-47AC-B621-FC56FB485552}">
      <dsp:nvSpPr>
        <dsp:cNvPr id="0" name=""/>
        <dsp:cNvSpPr/>
      </dsp:nvSpPr>
      <dsp:spPr>
        <a:xfrm>
          <a:off x="7398548" y="763754"/>
          <a:ext cx="648171" cy="64817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7544386" y="763754"/>
        <a:ext cx="356495" cy="487749"/>
      </dsp:txXfrm>
    </dsp:sp>
    <dsp:sp modelId="{D76FC0AC-2B84-4C7F-8E41-C5A1F8BAD07C}">
      <dsp:nvSpPr>
        <dsp:cNvPr id="0" name=""/>
        <dsp:cNvSpPr/>
      </dsp:nvSpPr>
      <dsp:spPr>
        <a:xfrm>
          <a:off x="8072461" y="1942249"/>
          <a:ext cx="648171" cy="64817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8218299" y="1942249"/>
        <a:ext cx="356495" cy="487749"/>
      </dsp:txXfrm>
    </dsp:sp>
    <dsp:sp modelId="{EE201246-F476-4C50-94F4-87EA50A5C02C}">
      <dsp:nvSpPr>
        <dsp:cNvPr id="0" name=""/>
        <dsp:cNvSpPr/>
      </dsp:nvSpPr>
      <dsp:spPr>
        <a:xfrm>
          <a:off x="8736316" y="3120743"/>
          <a:ext cx="648171" cy="64817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8882154" y="3120743"/>
        <a:ext cx="356495" cy="48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7503CF-8E41-4110-B7AA-3E6ED61804AA}">
      <dsp:nvSpPr>
        <dsp:cNvPr id="0" name=""/>
        <dsp:cNvSpPr/>
      </dsp:nvSpPr>
      <dsp:spPr>
        <a:xfrm>
          <a:off x="0" y="1383293"/>
          <a:ext cx="1602387" cy="8011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Maschineless</a:t>
          </a:r>
          <a:r>
            <a:rPr lang="de-DE" sz="1500" kern="1200" dirty="0"/>
            <a:t> Lernmodell trainieren</a:t>
          </a:r>
          <a:endParaRPr lang="en-US" sz="1500" kern="1200" dirty="0"/>
        </a:p>
      </dsp:txBody>
      <dsp:txXfrm>
        <a:off x="23466" y="1406759"/>
        <a:ext cx="1555455" cy="754261"/>
      </dsp:txXfrm>
    </dsp:sp>
    <dsp:sp modelId="{432E4FDD-E810-48B8-BDA2-DA6B1184A9E5}">
      <dsp:nvSpPr>
        <dsp:cNvPr id="0" name=""/>
        <dsp:cNvSpPr/>
      </dsp:nvSpPr>
      <dsp:spPr>
        <a:xfrm>
          <a:off x="5686" y="2776248"/>
          <a:ext cx="1602387" cy="8011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Datenerhebung</a:t>
          </a:r>
          <a:endParaRPr lang="en-US" sz="1500" kern="1200" dirty="0"/>
        </a:p>
      </dsp:txBody>
      <dsp:txXfrm>
        <a:off x="29152" y="2799714"/>
        <a:ext cx="1555455" cy="754261"/>
      </dsp:txXfrm>
    </dsp:sp>
    <dsp:sp modelId="{8A4137B3-DD24-424D-B1E4-6323256885AE}">
      <dsp:nvSpPr>
        <dsp:cNvPr id="0" name=""/>
        <dsp:cNvSpPr/>
      </dsp:nvSpPr>
      <dsp:spPr>
        <a:xfrm rot="18774552">
          <a:off x="1457581" y="2816985"/>
          <a:ext cx="943044" cy="29003"/>
        </a:xfrm>
        <a:custGeom>
          <a:avLst/>
          <a:gdLst/>
          <a:ahLst/>
          <a:cxnLst/>
          <a:rect l="0" t="0" r="0" b="0"/>
          <a:pathLst>
            <a:path>
              <a:moveTo>
                <a:pt x="0" y="14501"/>
              </a:moveTo>
              <a:lnTo>
                <a:pt x="943044" y="14501"/>
              </a:lnTo>
            </a:path>
          </a:pathLst>
        </a:custGeom>
        <a:noFill/>
        <a:ln w="15875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5527" y="2807910"/>
        <a:ext cx="47152" cy="47152"/>
      </dsp:txXfrm>
    </dsp:sp>
    <dsp:sp modelId="{628A34D5-3B36-4961-B4E0-AF1C349D84BC}">
      <dsp:nvSpPr>
        <dsp:cNvPr id="0" name=""/>
        <dsp:cNvSpPr/>
      </dsp:nvSpPr>
      <dsp:spPr>
        <a:xfrm>
          <a:off x="2250134" y="2085531"/>
          <a:ext cx="1602387" cy="8011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Bewertungen</a:t>
          </a:r>
          <a:r>
            <a:rPr lang="en-US" sz="1500" kern="1200" dirty="0"/>
            <a:t> </a:t>
          </a:r>
          <a:r>
            <a:rPr lang="en-US" sz="1500" kern="1200" dirty="0" err="1"/>
            <a:t>vergleichen</a:t>
          </a:r>
          <a:endParaRPr lang="en-US" sz="1500" kern="1200" dirty="0"/>
        </a:p>
      </dsp:txBody>
      <dsp:txXfrm>
        <a:off x="2273600" y="2108997"/>
        <a:ext cx="1555455" cy="754261"/>
      </dsp:txXfrm>
    </dsp:sp>
    <dsp:sp modelId="{8E275AB9-0509-4C67-8B00-27788D1B8F8B}">
      <dsp:nvSpPr>
        <dsp:cNvPr id="0" name=""/>
        <dsp:cNvSpPr/>
      </dsp:nvSpPr>
      <dsp:spPr>
        <a:xfrm rot="18770822">
          <a:off x="3701738" y="2126111"/>
          <a:ext cx="942520" cy="29003"/>
        </a:xfrm>
        <a:custGeom>
          <a:avLst/>
          <a:gdLst/>
          <a:ahLst/>
          <a:cxnLst/>
          <a:rect l="0" t="0" r="0" b="0"/>
          <a:pathLst>
            <a:path>
              <a:moveTo>
                <a:pt x="0" y="14501"/>
              </a:moveTo>
              <a:lnTo>
                <a:pt x="942520" y="14501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9436" y="2117050"/>
        <a:ext cx="47126" cy="47126"/>
      </dsp:txXfrm>
    </dsp:sp>
    <dsp:sp modelId="{488D58FB-0D80-4C42-BA47-3305CB4A82C2}">
      <dsp:nvSpPr>
        <dsp:cNvPr id="0" name=""/>
        <dsp:cNvSpPr/>
      </dsp:nvSpPr>
      <dsp:spPr>
        <a:xfrm>
          <a:off x="4493476" y="1394502"/>
          <a:ext cx="1602387" cy="801193"/>
        </a:xfrm>
        <a:prstGeom prst="roundRect">
          <a:avLst>
            <a:gd name="adj" fmla="val 10000"/>
          </a:avLst>
        </a:prstGeom>
        <a:solidFill>
          <a:srgbClr val="0066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Unterschiede</a:t>
          </a:r>
          <a:endParaRPr lang="en-US" sz="1500" kern="1200" dirty="0"/>
        </a:p>
      </dsp:txBody>
      <dsp:txXfrm>
        <a:off x="4516942" y="1417968"/>
        <a:ext cx="1555455" cy="754261"/>
      </dsp:txXfrm>
    </dsp:sp>
    <dsp:sp modelId="{A7DF2DF1-FECC-4603-937B-22AF360BE99D}">
      <dsp:nvSpPr>
        <dsp:cNvPr id="0" name=""/>
        <dsp:cNvSpPr/>
      </dsp:nvSpPr>
      <dsp:spPr>
        <a:xfrm>
          <a:off x="6095864" y="1780596"/>
          <a:ext cx="640955" cy="29003"/>
        </a:xfrm>
        <a:custGeom>
          <a:avLst/>
          <a:gdLst/>
          <a:ahLst/>
          <a:cxnLst/>
          <a:rect l="0" t="0" r="0" b="0"/>
          <a:pathLst>
            <a:path>
              <a:moveTo>
                <a:pt x="0" y="14501"/>
              </a:moveTo>
              <a:lnTo>
                <a:pt x="640955" y="14501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00317" y="1779075"/>
        <a:ext cx="32047" cy="32047"/>
      </dsp:txXfrm>
    </dsp:sp>
    <dsp:sp modelId="{04F2DD54-C0C2-4031-881A-E06028094391}">
      <dsp:nvSpPr>
        <dsp:cNvPr id="0" name=""/>
        <dsp:cNvSpPr/>
      </dsp:nvSpPr>
      <dsp:spPr>
        <a:xfrm>
          <a:off x="6736819" y="1394502"/>
          <a:ext cx="1602387" cy="801193"/>
        </a:xfrm>
        <a:prstGeom prst="roundRect">
          <a:avLst>
            <a:gd name="adj" fmla="val 10000"/>
          </a:avLst>
        </a:prstGeom>
        <a:solidFill>
          <a:srgbClr val="0066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Modell </a:t>
          </a:r>
          <a:r>
            <a:rPr lang="en-US" sz="1500" kern="1200" dirty="0" err="1"/>
            <a:t>erweitern</a:t>
          </a:r>
          <a:endParaRPr lang="en-US" sz="1500" kern="1200" dirty="0"/>
        </a:p>
      </dsp:txBody>
      <dsp:txXfrm>
        <a:off x="6760285" y="1417968"/>
        <a:ext cx="1555455" cy="754261"/>
      </dsp:txXfrm>
    </dsp:sp>
    <dsp:sp modelId="{2DD7621F-D85F-425C-8C80-495A6F2D7B5A}">
      <dsp:nvSpPr>
        <dsp:cNvPr id="0" name=""/>
        <dsp:cNvSpPr/>
      </dsp:nvSpPr>
      <dsp:spPr>
        <a:xfrm rot="19457599">
          <a:off x="8265015" y="1550253"/>
          <a:ext cx="789338" cy="29003"/>
        </a:xfrm>
        <a:custGeom>
          <a:avLst/>
          <a:gdLst/>
          <a:ahLst/>
          <a:cxnLst/>
          <a:rect l="0" t="0" r="0" b="0"/>
          <a:pathLst>
            <a:path>
              <a:moveTo>
                <a:pt x="0" y="14501"/>
              </a:moveTo>
              <a:lnTo>
                <a:pt x="789338" y="14501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639950" y="1545022"/>
        <a:ext cx="39466" cy="39466"/>
      </dsp:txXfrm>
    </dsp:sp>
    <dsp:sp modelId="{4D98BC0D-5C1D-4ED0-AA76-27372DCCC4EE}">
      <dsp:nvSpPr>
        <dsp:cNvPr id="0" name=""/>
        <dsp:cNvSpPr/>
      </dsp:nvSpPr>
      <dsp:spPr>
        <a:xfrm>
          <a:off x="8980161" y="933815"/>
          <a:ext cx="1602387" cy="801193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Griechisches</a:t>
          </a:r>
          <a:r>
            <a:rPr lang="en-US" sz="15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Modell</a:t>
          </a:r>
        </a:p>
      </dsp:txBody>
      <dsp:txXfrm>
        <a:off x="9003627" y="957281"/>
        <a:ext cx="1555455" cy="754261"/>
      </dsp:txXfrm>
    </dsp:sp>
    <dsp:sp modelId="{07712A69-73FC-4B72-B991-BD8CDB40CEB6}">
      <dsp:nvSpPr>
        <dsp:cNvPr id="0" name=""/>
        <dsp:cNvSpPr/>
      </dsp:nvSpPr>
      <dsp:spPr>
        <a:xfrm rot="2142401">
          <a:off x="8265015" y="2010940"/>
          <a:ext cx="789338" cy="29003"/>
        </a:xfrm>
        <a:custGeom>
          <a:avLst/>
          <a:gdLst/>
          <a:ahLst/>
          <a:cxnLst/>
          <a:rect l="0" t="0" r="0" b="0"/>
          <a:pathLst>
            <a:path>
              <a:moveTo>
                <a:pt x="0" y="14501"/>
              </a:moveTo>
              <a:lnTo>
                <a:pt x="789338" y="14501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639950" y="2005708"/>
        <a:ext cx="39466" cy="39466"/>
      </dsp:txXfrm>
    </dsp:sp>
    <dsp:sp modelId="{9FC1DDE8-E4EB-471B-AF5F-416B0AA28BFF}">
      <dsp:nvSpPr>
        <dsp:cNvPr id="0" name=""/>
        <dsp:cNvSpPr/>
      </dsp:nvSpPr>
      <dsp:spPr>
        <a:xfrm>
          <a:off x="8980161" y="1855188"/>
          <a:ext cx="1602387" cy="801193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Deutsches</a:t>
          </a: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Modell</a:t>
          </a:r>
        </a:p>
      </dsp:txBody>
      <dsp:txXfrm>
        <a:off x="9003627" y="1878654"/>
        <a:ext cx="1555455" cy="754261"/>
      </dsp:txXfrm>
    </dsp:sp>
    <dsp:sp modelId="{CEF0113E-2AF0-4B91-8FE3-DCFBD6F93BEC}">
      <dsp:nvSpPr>
        <dsp:cNvPr id="0" name=""/>
        <dsp:cNvSpPr/>
      </dsp:nvSpPr>
      <dsp:spPr>
        <a:xfrm rot="2829178">
          <a:off x="3701738" y="2817141"/>
          <a:ext cx="942520" cy="29003"/>
        </a:xfrm>
        <a:custGeom>
          <a:avLst/>
          <a:gdLst/>
          <a:ahLst/>
          <a:cxnLst/>
          <a:rect l="0" t="0" r="0" b="0"/>
          <a:pathLst>
            <a:path>
              <a:moveTo>
                <a:pt x="0" y="14501"/>
              </a:moveTo>
              <a:lnTo>
                <a:pt x="942520" y="14501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9436" y="2808080"/>
        <a:ext cx="47126" cy="47126"/>
      </dsp:txXfrm>
    </dsp:sp>
    <dsp:sp modelId="{EBA4F0C2-556A-4AD2-85E9-8BE6DDE34715}">
      <dsp:nvSpPr>
        <dsp:cNvPr id="0" name=""/>
        <dsp:cNvSpPr/>
      </dsp:nvSpPr>
      <dsp:spPr>
        <a:xfrm>
          <a:off x="4493476" y="2776561"/>
          <a:ext cx="1602387" cy="801193"/>
        </a:xfrm>
        <a:prstGeom prst="roundRect">
          <a:avLst>
            <a:gd name="adj" fmla="val 10000"/>
          </a:avLst>
        </a:prstGeom>
        <a:solidFill>
          <a:srgbClr val="CC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Keine</a:t>
          </a:r>
          <a:r>
            <a:rPr lang="en-US" sz="1500" kern="1200" dirty="0"/>
            <a:t> </a:t>
          </a:r>
          <a:r>
            <a:rPr lang="en-US" sz="1500" kern="1200" dirty="0" err="1"/>
            <a:t>Unterschiede</a:t>
          </a:r>
          <a:endParaRPr lang="en-US" sz="1500" kern="1200" dirty="0"/>
        </a:p>
      </dsp:txBody>
      <dsp:txXfrm>
        <a:off x="4516942" y="2800027"/>
        <a:ext cx="1555455" cy="754261"/>
      </dsp:txXfrm>
    </dsp:sp>
    <dsp:sp modelId="{E5171FF3-26FE-4E41-9579-B4D60E9318E1}">
      <dsp:nvSpPr>
        <dsp:cNvPr id="0" name=""/>
        <dsp:cNvSpPr/>
      </dsp:nvSpPr>
      <dsp:spPr>
        <a:xfrm rot="19457599">
          <a:off x="6021672" y="2932312"/>
          <a:ext cx="789338" cy="29003"/>
        </a:xfrm>
        <a:custGeom>
          <a:avLst/>
          <a:gdLst/>
          <a:ahLst/>
          <a:cxnLst/>
          <a:rect l="0" t="0" r="0" b="0"/>
          <a:pathLst>
            <a:path>
              <a:moveTo>
                <a:pt x="0" y="14501"/>
              </a:moveTo>
              <a:lnTo>
                <a:pt x="789338" y="14501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96608" y="2927081"/>
        <a:ext cx="39466" cy="39466"/>
      </dsp:txXfrm>
    </dsp:sp>
    <dsp:sp modelId="{90151FD7-EAF7-4755-90E4-C5FD22877861}">
      <dsp:nvSpPr>
        <dsp:cNvPr id="0" name=""/>
        <dsp:cNvSpPr/>
      </dsp:nvSpPr>
      <dsp:spPr>
        <a:xfrm>
          <a:off x="6736819" y="2315874"/>
          <a:ext cx="1602387" cy="801193"/>
        </a:xfrm>
        <a:prstGeom prst="roundRect">
          <a:avLst>
            <a:gd name="adj" fmla="val 10000"/>
          </a:avLst>
        </a:prstGeom>
        <a:solidFill>
          <a:srgbClr val="CC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Modell </a:t>
          </a:r>
          <a:r>
            <a:rPr lang="en-US" sz="1500" kern="1200" dirty="0" err="1"/>
            <a:t>weiter</a:t>
          </a:r>
          <a:r>
            <a:rPr lang="en-US" sz="1500" kern="1200" dirty="0"/>
            <a:t> </a:t>
          </a:r>
          <a:r>
            <a:rPr lang="en-US" sz="1500" kern="1200" dirty="0" err="1"/>
            <a:t>untersuchen</a:t>
          </a:r>
          <a:endParaRPr lang="en-US" sz="1500" kern="1200" dirty="0"/>
        </a:p>
      </dsp:txBody>
      <dsp:txXfrm>
        <a:off x="6760285" y="2339340"/>
        <a:ext cx="1555455" cy="754261"/>
      </dsp:txXfrm>
    </dsp:sp>
    <dsp:sp modelId="{439FF284-0DCA-4681-A270-8B3B1BBAE333}">
      <dsp:nvSpPr>
        <dsp:cNvPr id="0" name=""/>
        <dsp:cNvSpPr/>
      </dsp:nvSpPr>
      <dsp:spPr>
        <a:xfrm rot="2142401">
          <a:off x="6021672" y="3392999"/>
          <a:ext cx="789338" cy="29003"/>
        </a:xfrm>
        <a:custGeom>
          <a:avLst/>
          <a:gdLst/>
          <a:ahLst/>
          <a:cxnLst/>
          <a:rect l="0" t="0" r="0" b="0"/>
          <a:pathLst>
            <a:path>
              <a:moveTo>
                <a:pt x="0" y="14501"/>
              </a:moveTo>
              <a:lnTo>
                <a:pt x="789338" y="14501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96608" y="3387767"/>
        <a:ext cx="39466" cy="39466"/>
      </dsp:txXfrm>
    </dsp:sp>
    <dsp:sp modelId="{977B5F9A-93BC-471B-9C17-9CC43962C7E3}">
      <dsp:nvSpPr>
        <dsp:cNvPr id="0" name=""/>
        <dsp:cNvSpPr/>
      </dsp:nvSpPr>
      <dsp:spPr>
        <a:xfrm>
          <a:off x="6736819" y="3237247"/>
          <a:ext cx="1602387" cy="801193"/>
        </a:xfrm>
        <a:prstGeom prst="roundRect">
          <a:avLst>
            <a:gd name="adj" fmla="val 10000"/>
          </a:avLst>
        </a:prstGeom>
        <a:solidFill>
          <a:srgbClr val="CC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Modell </a:t>
          </a:r>
          <a:r>
            <a:rPr lang="en-US" sz="1500" kern="1200" dirty="0" err="1"/>
            <a:t>ggf</a:t>
          </a:r>
          <a:r>
            <a:rPr lang="en-US" sz="1500" kern="1200" dirty="0"/>
            <a:t>. </a:t>
          </a:r>
          <a:r>
            <a:rPr lang="en-US" sz="1500" kern="1200" dirty="0" err="1"/>
            <a:t>erweitern</a:t>
          </a:r>
          <a:endParaRPr lang="en-US" sz="1500" kern="1200" dirty="0"/>
        </a:p>
      </dsp:txBody>
      <dsp:txXfrm>
        <a:off x="6760285" y="3260713"/>
        <a:ext cx="1555455" cy="7542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2E46C-0949-41DB-847F-8395AE505799}">
      <dsp:nvSpPr>
        <dsp:cNvPr id="0" name=""/>
        <dsp:cNvSpPr/>
      </dsp:nvSpPr>
      <dsp:spPr>
        <a:xfrm>
          <a:off x="0" y="0"/>
          <a:ext cx="8046720" cy="82737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Modell für vorhersage von Ästhetik trainieren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Mit AVA Datensatz</a:t>
          </a:r>
          <a:endParaRPr lang="en-US" sz="1600" kern="1200" dirty="0"/>
        </a:p>
      </dsp:txBody>
      <dsp:txXfrm>
        <a:off x="24233" y="24233"/>
        <a:ext cx="7084006" cy="778907"/>
      </dsp:txXfrm>
    </dsp:sp>
    <dsp:sp modelId="{10F38E7F-EEE0-448E-98CE-D5F3C2F83D9D}">
      <dsp:nvSpPr>
        <dsp:cNvPr id="0" name=""/>
        <dsp:cNvSpPr/>
      </dsp:nvSpPr>
      <dsp:spPr>
        <a:xfrm>
          <a:off x="673912" y="977804"/>
          <a:ext cx="8046720" cy="82737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Eigenen Bilddatensatz mit trainiertem Modell bewerten</a:t>
          </a:r>
          <a:endParaRPr lang="en-US" sz="2000" kern="1200" dirty="0"/>
        </a:p>
      </dsp:txBody>
      <dsp:txXfrm>
        <a:off x="698145" y="1002037"/>
        <a:ext cx="6786548" cy="778907"/>
      </dsp:txXfrm>
    </dsp:sp>
    <dsp:sp modelId="{0A59657A-BEB5-415C-BAAB-479A5AC914C1}">
      <dsp:nvSpPr>
        <dsp:cNvPr id="0" name=""/>
        <dsp:cNvSpPr/>
      </dsp:nvSpPr>
      <dsp:spPr>
        <a:xfrm>
          <a:off x="1337767" y="1955609"/>
          <a:ext cx="8046720" cy="82737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Datenerhebung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Deutsche und Griechen</a:t>
          </a:r>
          <a:endParaRPr lang="en-US" sz="1600" kern="1200" dirty="0"/>
        </a:p>
      </dsp:txBody>
      <dsp:txXfrm>
        <a:off x="1362000" y="1979842"/>
        <a:ext cx="6796606" cy="778907"/>
      </dsp:txXfrm>
    </dsp:sp>
    <dsp:sp modelId="{A4693E2A-D046-4227-817B-5BA6E55DCE0A}">
      <dsp:nvSpPr>
        <dsp:cNvPr id="0" name=""/>
        <dsp:cNvSpPr/>
      </dsp:nvSpPr>
      <dsp:spPr>
        <a:xfrm>
          <a:off x="2011680" y="2933414"/>
          <a:ext cx="8046720" cy="82737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Ergebnisse vergleichen</a:t>
          </a:r>
          <a:endParaRPr lang="en-US" sz="2000" kern="1200" dirty="0"/>
        </a:p>
      </dsp:txBody>
      <dsp:txXfrm>
        <a:off x="2035913" y="2957647"/>
        <a:ext cx="6786548" cy="778907"/>
      </dsp:txXfrm>
    </dsp:sp>
    <dsp:sp modelId="{903C6EA4-A38B-4A18-A37E-50A195133DB5}">
      <dsp:nvSpPr>
        <dsp:cNvPr id="0" name=""/>
        <dsp:cNvSpPr/>
      </dsp:nvSpPr>
      <dsp:spPr>
        <a:xfrm>
          <a:off x="7508927" y="633692"/>
          <a:ext cx="537792" cy="53779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629930" y="633692"/>
        <a:ext cx="295786" cy="404688"/>
      </dsp:txXfrm>
    </dsp:sp>
    <dsp:sp modelId="{8CABB6D7-4AF6-468E-B0D4-ADBDE235F43E}">
      <dsp:nvSpPr>
        <dsp:cNvPr id="0" name=""/>
        <dsp:cNvSpPr/>
      </dsp:nvSpPr>
      <dsp:spPr>
        <a:xfrm>
          <a:off x="8182840" y="1611497"/>
          <a:ext cx="537792" cy="53779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303843" y="1611497"/>
        <a:ext cx="295786" cy="404688"/>
      </dsp:txXfrm>
    </dsp:sp>
    <dsp:sp modelId="{F2B5FEE7-EDE1-472C-A089-2C85EAA10C8F}">
      <dsp:nvSpPr>
        <dsp:cNvPr id="0" name=""/>
        <dsp:cNvSpPr/>
      </dsp:nvSpPr>
      <dsp:spPr>
        <a:xfrm>
          <a:off x="8846694" y="2589302"/>
          <a:ext cx="537792" cy="53779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967697" y="2589302"/>
        <a:ext cx="295786" cy="4046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1282731-E9E8-42DB-848E-E1C0E15A3CBD}" type="datetime1">
              <a:rPr lang="de-DE" smtClean="0"/>
              <a:t>18.07.2021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7A54D57-1E58-41A9-BDD9-F9650DC3A9B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88755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4FEAB-BC82-450E-A887-24531929057C}" type="datetime1">
              <a:rPr lang="de-DE" noProof="0" smtClean="0"/>
              <a:pPr/>
              <a:t>18.07.2021</a:t>
            </a:fld>
            <a:endParaRPr lang="de-DE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5EB433F-E5C6-4E8D-82E5-3D359E2C0E5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1177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07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0638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Ästhetik Definitionen bereit halten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EB433F-E5C6-4E8D-82E5-3D359E2C0E58}" type="slidenum">
              <a:rPr lang="de-DE" noProof="0" smtClean="0"/>
              <a:t>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50361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Bilder müsste ich dann wohl auch mittels einer einfachen </a:t>
            </a:r>
            <a:r>
              <a:rPr lang="de-DE" dirty="0" err="1"/>
              <a:t>Labelling</a:t>
            </a:r>
            <a:r>
              <a:rPr lang="de-DE" dirty="0"/>
              <a:t> Applikation noch selbst kategorisieren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EB433F-E5C6-4E8D-82E5-3D359E2C0E58}" type="slidenum">
              <a:rPr lang="de-DE" noProof="0" smtClean="0"/>
              <a:t>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4926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Vergleich</a:t>
            </a:r>
            <a:r>
              <a:rPr lang="en-US" dirty="0"/>
              <a:t>: </a:t>
            </a:r>
            <a:r>
              <a:rPr lang="en-US" dirty="0" err="1"/>
              <a:t>Varianzanalyse</a:t>
            </a:r>
            <a:endParaRPr lang="en-US" dirty="0"/>
          </a:p>
          <a:p>
            <a:r>
              <a:rPr lang="en-US" dirty="0"/>
              <a:t>Falls </a:t>
            </a:r>
            <a:r>
              <a:rPr lang="en-US" dirty="0" err="1"/>
              <a:t>dann</a:t>
            </a:r>
            <a:r>
              <a:rPr lang="en-US" dirty="0"/>
              <a:t> Deutsche und </a:t>
            </a:r>
            <a:r>
              <a:rPr lang="en-US" dirty="0" err="1"/>
              <a:t>Griechen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Bewertungen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: Modell </a:t>
            </a:r>
            <a:r>
              <a:rPr lang="en-US" dirty="0" err="1"/>
              <a:t>erweitern</a:t>
            </a:r>
            <a:r>
              <a:rPr lang="en-US" dirty="0"/>
              <a:t> um </a:t>
            </a:r>
            <a:r>
              <a:rPr lang="en-US" dirty="0" err="1"/>
              <a:t>griechische</a:t>
            </a:r>
            <a:r>
              <a:rPr lang="en-US" dirty="0"/>
              <a:t> und deutsche </a:t>
            </a:r>
            <a:r>
              <a:rPr lang="en-US" dirty="0" err="1"/>
              <a:t>Bewertungen</a:t>
            </a:r>
            <a:r>
              <a:rPr lang="en-US" dirty="0"/>
              <a:t> -&gt; </a:t>
            </a:r>
            <a:r>
              <a:rPr lang="en-US" dirty="0" err="1"/>
              <a:t>Somit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deutsches</a:t>
            </a:r>
            <a:r>
              <a:rPr lang="en-US" dirty="0"/>
              <a:t> und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griechisches</a:t>
            </a:r>
            <a:r>
              <a:rPr lang="en-US" dirty="0"/>
              <a:t> Modell </a:t>
            </a:r>
            <a:r>
              <a:rPr lang="en-US" dirty="0" err="1"/>
              <a:t>trainieren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EB433F-E5C6-4E8D-82E5-3D359E2C0E58}" type="slidenum">
              <a:rPr lang="de-DE" noProof="0" smtClean="0"/>
              <a:t>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9595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11" name="Rechteck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399228-7FDA-434F-BCDF-857E5B8FF9EA}" type="datetime1">
              <a:rPr lang="de-DE" noProof="0" smtClean="0"/>
              <a:t>18.07.2021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gesordnu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58C523-EE86-4DAF-A44C-CC94B5622FF5}" type="datetime1">
              <a:rPr lang="de-DE" noProof="0" smtClean="0"/>
              <a:t>18.07.2021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5" name="Rechteck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6" name="Rechteck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10" name="Titelplatzhalt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pPr rtl="0"/>
            <a:r>
              <a:rPr lang="de-DE" noProof="0" dirty="0"/>
              <a:t>Titel hier eingeben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rtlCol="0"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ei Inh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3BFB21-474F-4602-A1CA-B8B9C8C4A67B}" type="datetime1">
              <a:rPr lang="de-DE" noProof="0" smtClean="0"/>
              <a:t>18.07.2021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5" name="Rechteck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6" name="Rechteck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TITELMASTERFORMATVORLAGE DURCH KLICKEN BEARBEITEN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10" name="Rechteck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68A4E820-8CF9-4A82-9425-3B5A491039F0}" type="datetime1">
              <a:rPr lang="de-DE" noProof="0" smtClean="0"/>
              <a:t>18.07.2021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Abschnitts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11" name="Rechteck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C59DA9-CEFF-4837-9ED1-437BEC5E11FC}" type="datetime1">
              <a:rPr lang="de-DE" noProof="0" smtClean="0"/>
              <a:t>18.07.2021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13" name="Rechteck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marL="176213" indent="-176213">
              <a:buClr>
                <a:srgbClr val="191919"/>
              </a:buClr>
              <a:buSzPct val="100000"/>
              <a:buFont typeface="Century Gothic" panose="020B0502020202020204" pitchFamily="34" charset="0"/>
              <a:buChar char="◦"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 noProof="0" dirty="0"/>
              <a:t>Mastertextformat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65F4CB-387E-4498-811D-69C25C04E874}" type="datetime1">
              <a:rPr lang="de-DE" noProof="0" smtClean="0"/>
              <a:t>18.07.2021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600"/>
            </a:lvl1pPr>
          </a:lstStyle>
          <a:p>
            <a:fld id="{3A98EE3D-8CD1-4C3F-BD1C-C98C9596463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itelplatzhalt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de-DE" noProof="0" dirty="0"/>
              <a:t>TITELMASTERFORMATVORLAGE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16" name="Rechteck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FF3D0F-FF84-47D9-90C5-C11728471249}" type="datetime1">
              <a:rPr lang="de-DE" noProof="0" smtClean="0"/>
              <a:t>18.07.2021</a:t>
            </a:fld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7" name="Titelplatzhalter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10" name="Rechteck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D542CD-C037-4D1B-BF36-1FF29F90A4F6}" type="datetime1">
              <a:rPr lang="de-DE" noProof="0" smtClean="0"/>
              <a:t>18.07.2021</a:t>
            </a:fld>
            <a:endParaRPr lang="de-DE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4" name="Titelplatzhalter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de-DE" noProof="0" dirty="0"/>
              <a:t>TITELMASTERFORMATVORLAGE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10" name="Rechteck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3FB4D-9EEC-4C8E-B487-F3E0C1B2D291}" type="datetime1">
              <a:rPr lang="de-DE" noProof="0" smtClean="0"/>
              <a:t>18.07.2021</a:t>
            </a:fld>
            <a:endParaRPr lang="de-DE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 dirty="0"/>
              <a:t>Namen hier einfügen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 dirty="0"/>
              <a:t>Namen hier einfügen</a:t>
            </a: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 dirty="0"/>
              <a:t>Namen hier einfügen</a:t>
            </a:r>
          </a:p>
        </p:txBody>
      </p:sp>
      <p:sp>
        <p:nvSpPr>
          <p:cNvPr id="25" name="Titelplatzhalt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de-DE" noProof="0" dirty="0"/>
              <a:t>TITELMASTERFORMATVORLAGE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82D89F-A11B-4389-BB2A-E3AFC3A70D29}" type="datetime1">
              <a:rPr lang="de-DE" noProof="0" smtClean="0"/>
              <a:t>18.07.2021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und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C52982-9C3A-4B75-913A-B8F23C3F269C}" type="datetime1">
              <a:rPr lang="de-DE" noProof="0" smtClean="0"/>
              <a:t>18.07.2021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5" name="Rechteck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6" name="Rechteck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rtlCol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1" name="Titelplatzhalt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de-DE" noProof="0" dirty="0"/>
              <a:t>Titel hier eingeben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 rtlCol="0"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geb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E02674-CB53-4B0D-9DA2-A951DF599521}" type="datetime1">
              <a:rPr lang="de-DE" noProof="0" smtClean="0"/>
              <a:t>18.07.2021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5" name="Rechteck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6" name="Rechteck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elplatzhalt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pPr rtl="0"/>
            <a:r>
              <a:rPr lang="de-DE" noProof="0" dirty="0"/>
              <a:t>Titel hier eingeben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rtlCol="0"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 rtl="0"/>
            <a:r>
              <a:rPr lang="de-DE" noProof="0" dirty="0"/>
              <a:t>Angebot hier einfügen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43184DB1-BFBD-4A3B-A5BA-2010AD851144}" type="datetime1">
              <a:rPr lang="de-DE" noProof="0" smtClean="0"/>
              <a:t>18.07.2021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79" r:id="rId7"/>
    <p:sldLayoutId id="2147483692" r:id="rId8"/>
    <p:sldLayoutId id="2147483691" r:id="rId9"/>
    <p:sldLayoutId id="2147483690" r:id="rId10"/>
    <p:sldLayoutId id="2147483689" r:id="rId11"/>
    <p:sldLayoutId id="2147483683" r:id="rId1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hyperlink" Target="https://search.creativecommons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6500" dirty="0"/>
              <a:t>Bachelorarbeit Ästhetische </a:t>
            </a:r>
            <a:r>
              <a:rPr lang="de-DE" sz="6500" dirty="0" err="1"/>
              <a:t>wahrnehmung</a:t>
            </a:r>
            <a:endParaRPr lang="de-DE" sz="6500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dirty="0"/>
              <a:t>Christian wohlhaupt</a:t>
            </a:r>
          </a:p>
          <a:p>
            <a:pPr rtl="0"/>
            <a:r>
              <a:rPr lang="de-DE" dirty="0"/>
              <a:t>Betreut von: Prof. Dr. Marianne Maertens</a:t>
            </a:r>
          </a:p>
        </p:txBody>
      </p:sp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47C25DBD-1B8E-4A89-A256-69F185A3E4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1946103"/>
              </p:ext>
            </p:extLst>
          </p:nvPr>
        </p:nvGraphicFramePr>
        <p:xfrm>
          <a:off x="845574" y="942871"/>
          <a:ext cx="10589341" cy="4972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85033F-620D-40CE-B899-83D1C3C29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0876814-6D80-4050-B3E9-47DF4313B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Methode</a:t>
            </a:r>
            <a:endParaRPr lang="en-US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C48C335-DCCB-41F9-9B56-CEF50919CBD2}"/>
              </a:ext>
            </a:extLst>
          </p:cNvPr>
          <p:cNvCxnSpPr>
            <a:cxnSpLocks/>
          </p:cNvCxnSpPr>
          <p:nvPr/>
        </p:nvCxnSpPr>
        <p:spPr>
          <a:xfrm>
            <a:off x="2447925" y="2722245"/>
            <a:ext cx="634365" cy="706754"/>
          </a:xfrm>
          <a:prstGeom prst="line">
            <a:avLst/>
          </a:prstGeom>
          <a:noFill/>
          <a:ln w="15875" cap="flat" cmpd="sng" algn="ctr">
            <a:solidFill>
              <a:srgbClr val="000000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24501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7503CF-8E41-4110-B7AA-3E6ED61804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2E4FDD-E810-48B8-BDA2-DA6B1184A9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4137B3-DD24-424D-B1E4-6323256885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8A34D5-3B36-4961-B4E0-AF1C349D84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E275AB9-0509-4C67-8B00-27788D1B8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8D58FB-0D80-4C42-BA47-3305CB4A82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DF2DF1-FECC-4603-937B-22AF360BE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4F2DD54-C0C2-4031-881A-E060280943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D7621F-D85F-425C-8C80-495A6F2D7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D98BC0D-5C1D-4ED0-AA76-27372DCCC4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7712A69-73FC-4B72-B991-BD8CDB40CE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C1DDE8-E4EB-471B-AF5F-416B0AA28B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F0113E-2AF0-4B91-8FE3-DCFBD6F93B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BA4F0C2-556A-4AD2-85E9-8BE6DDE34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171FF3-26FE-4E41-9579-B4D60E9318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151FD7-EAF7-4755-90E4-C5FD228778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9FF284-0DCA-4681-A270-8B3B1BBAE3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77B5F9A-93BC-471B-9C17-9CC43962C7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05C1080-E9D5-4A6F-9629-F5DA0007E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MOS von Griechen unterscheiden sich von MOS Deutscher</a:t>
            </a:r>
          </a:p>
          <a:p>
            <a:r>
              <a:rPr lang="de-DE" dirty="0"/>
              <a:t>Es gibt einen Zusammenhang zwischen </a:t>
            </a:r>
            <a:r>
              <a:rPr lang="de-DE" dirty="0" err="1"/>
              <a:t>Aufwachsort</a:t>
            </a:r>
            <a:r>
              <a:rPr lang="de-DE" dirty="0"/>
              <a:t>, Bildkategorie und MOS.</a:t>
            </a:r>
            <a:endParaRPr lang="en-US" dirty="0"/>
          </a:p>
          <a:p>
            <a:pPr lvl="1"/>
            <a:r>
              <a:rPr lang="en-US" dirty="0"/>
              <a:t>Z.B. Deutsche </a:t>
            </a:r>
            <a:r>
              <a:rPr lang="en-US" dirty="0" err="1"/>
              <a:t>bewerten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Landschaft</a:t>
            </a:r>
            <a:r>
              <a:rPr lang="en-US" dirty="0"/>
              <a:t> </a:t>
            </a:r>
            <a:r>
              <a:rPr lang="en-US" dirty="0" err="1"/>
              <a:t>besser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Griechen</a:t>
            </a:r>
            <a:endParaRPr lang="en-US" dirty="0"/>
          </a:p>
          <a:p>
            <a:pPr lvl="1"/>
            <a:r>
              <a:rPr lang="en-US" dirty="0"/>
              <a:t>Z.B. </a:t>
            </a:r>
            <a:r>
              <a:rPr lang="en-US" dirty="0" err="1"/>
              <a:t>Griechen</a:t>
            </a:r>
            <a:r>
              <a:rPr lang="en-US" dirty="0"/>
              <a:t> </a:t>
            </a:r>
            <a:r>
              <a:rPr lang="en-US" dirty="0" err="1"/>
              <a:t>bewerten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Meer </a:t>
            </a:r>
            <a:r>
              <a:rPr lang="en-US" dirty="0" err="1"/>
              <a:t>genau</a:t>
            </a:r>
            <a:r>
              <a:rPr lang="en-US" dirty="0"/>
              <a:t> so gut </a:t>
            </a:r>
            <a:r>
              <a:rPr lang="en-US" dirty="0" err="1"/>
              <a:t>wie</a:t>
            </a:r>
            <a:r>
              <a:rPr lang="en-US" dirty="0"/>
              <a:t> Deutsche</a:t>
            </a:r>
          </a:p>
          <a:p>
            <a:r>
              <a:rPr lang="en-US" dirty="0"/>
              <a:t>Der </a:t>
            </a:r>
            <a:r>
              <a:rPr lang="en-US" dirty="0" err="1"/>
              <a:t>Aufwachsort</a:t>
            </a:r>
            <a:r>
              <a:rPr lang="en-US" dirty="0"/>
              <a:t> hat den gr</a:t>
            </a:r>
            <a:r>
              <a:rPr lang="de-DE" dirty="0" err="1"/>
              <a:t>ößten</a:t>
            </a:r>
            <a:r>
              <a:rPr lang="de-DE" dirty="0"/>
              <a:t> Einfluss auf den MOS.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Wenn der </a:t>
            </a:r>
            <a:r>
              <a:rPr lang="de-DE" dirty="0" err="1"/>
              <a:t>Aufwachsort</a:t>
            </a:r>
            <a:r>
              <a:rPr lang="de-DE" dirty="0"/>
              <a:t> der Versuchspersonen für die ästhetische Wahrnehmung von Sonnenuntergangsbildern eine Rolle spielt, dann sollten sich die MOS bei der Beurteilung von Bildern von Deutschen und Griechen unterscheiden.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Wenn die Vorhersagen des trainierten Modells die Ästhetik der menschlichen Wahrnehmung wiederspiegelt, dann sollten die vorhergesagten MOS des Modells, denen der Deutschen und Griechen ähneln.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A78C431-CFE6-4755-9E3F-84E2429E6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Mögliche Ergebnisse / Hypothesen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B00D64-7350-44A7-875B-C541E54B2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694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2A71B0-7FD7-4A2A-A8D5-597DF3B2F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6975" y="2812468"/>
            <a:ext cx="5038049" cy="1233063"/>
          </a:xfrm>
        </p:spPr>
        <p:txBody>
          <a:bodyPr/>
          <a:lstStyle/>
          <a:p>
            <a:pPr algn="ctr"/>
            <a:r>
              <a:rPr lang="de-DE" dirty="0"/>
              <a:t>fragen?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3EC07C5-3ED1-42CD-9872-05CFBFB024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7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5EBBE821-8403-4ACA-B3BB-0579E18958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7197619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94CFDB54-75DF-4139-AEBD-5325ACB8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Methode - Ablaufdiagramm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4B129A-0FD1-41EC-98DD-0A1A034D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5950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>
                <a:solidFill>
                  <a:schemeClr val="tx1"/>
                </a:solidFill>
              </a:rPr>
              <a:t>GLIEDERUNG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de-DE" dirty="0"/>
              <a:t>Wissenschaftliche Fragestellung</a:t>
            </a:r>
          </a:p>
          <a:p>
            <a:pPr rtl="0"/>
            <a:r>
              <a:rPr lang="de-DE" dirty="0"/>
              <a:t>Anwendung</a:t>
            </a:r>
          </a:p>
          <a:p>
            <a:pPr rtl="0"/>
            <a:r>
              <a:rPr lang="de-DE" dirty="0"/>
              <a:t>Was ist Ästhetik?</a:t>
            </a:r>
          </a:p>
          <a:p>
            <a:pPr rtl="0"/>
            <a:r>
              <a:rPr lang="de-DE" dirty="0"/>
              <a:t>Variablen und Versuchsbedingungen</a:t>
            </a:r>
          </a:p>
          <a:p>
            <a:pPr rtl="0"/>
            <a:r>
              <a:rPr lang="de-DE" dirty="0"/>
              <a:t>Stimuli - Beispielbilder</a:t>
            </a:r>
          </a:p>
          <a:p>
            <a:pPr rtl="0"/>
            <a:r>
              <a:rPr lang="de-DE" dirty="0"/>
              <a:t>Methode</a:t>
            </a:r>
          </a:p>
          <a:p>
            <a:pPr rtl="0"/>
            <a:r>
              <a:rPr lang="de-DE" dirty="0"/>
              <a:t>Mögliche Ergebnisse / Hypothesen</a:t>
            </a:r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DCF0E83-A465-4CE3-9D1E-C0F56766D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Gibt es Unterschiede im ästhetischen Empfinden für Bilder von Sonnenuntergängen zwischen Personen die in unterschiedlichen geografischen Standorten aufgewachsen sind?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FE36615-2292-4492-A35C-3EA6E9317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Wissenschaftliche </a:t>
            </a:r>
            <a:r>
              <a:rPr lang="de-DE" dirty="0" err="1"/>
              <a:t>fragestellung</a:t>
            </a:r>
            <a:endParaRPr lang="en-US" dirty="0"/>
          </a:p>
        </p:txBody>
      </p:sp>
      <p:pic>
        <p:nvPicPr>
          <p:cNvPr id="5" name="Grafik 4" descr="Erdkugel: Afrika und Europa mit einfarbiger Füllung">
            <a:extLst>
              <a:ext uri="{FF2B5EF4-FFF2-40B4-BE49-F238E27FC236}">
                <a16:creationId xmlns:a16="http://schemas.microsoft.com/office/drawing/2014/main" id="{A99DD80D-145F-454A-91AC-725F9C139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1460" y="3218774"/>
            <a:ext cx="2609463" cy="2609463"/>
          </a:xfrm>
          <a:prstGeom prst="rect">
            <a:avLst/>
          </a:prstGeom>
        </p:spPr>
      </p:pic>
      <p:pic>
        <p:nvPicPr>
          <p:cNvPr id="7" name="Grafik 6" descr="Markierung mit einfarbiger Füllung">
            <a:extLst>
              <a:ext uri="{FF2B5EF4-FFF2-40B4-BE49-F238E27FC236}">
                <a16:creationId xmlns:a16="http://schemas.microsoft.com/office/drawing/2014/main" id="{43ED18C1-F227-4D53-8A58-02FFC7CE6B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843710" y="3642734"/>
            <a:ext cx="518040" cy="518040"/>
          </a:xfrm>
          <a:prstGeom prst="rect">
            <a:avLst/>
          </a:prstGeom>
        </p:spPr>
      </p:pic>
      <p:pic>
        <p:nvPicPr>
          <p:cNvPr id="8" name="Grafik 7" descr="Markierung mit einfarbiger Füllung">
            <a:extLst>
              <a:ext uri="{FF2B5EF4-FFF2-40B4-BE49-F238E27FC236}">
                <a16:creationId xmlns:a16="http://schemas.microsoft.com/office/drawing/2014/main" id="{A42392E4-E626-407D-BF7A-58116D2242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5154" y="3995364"/>
            <a:ext cx="518040" cy="5180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A28CD3B-C91D-43B2-A393-582E51BF22F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674237" y="2877151"/>
            <a:ext cx="1836302" cy="130071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0F76823-DDFB-48EA-B133-A94E6BBC026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674237" y="4491866"/>
            <a:ext cx="1836302" cy="1377226"/>
          </a:xfrm>
          <a:prstGeom prst="rect">
            <a:avLst/>
          </a:prstGeom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DA7F2C9-466C-4671-B9F4-7305E44ACA7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102730" y="3527508"/>
            <a:ext cx="3571507" cy="31498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3AEA12-E77C-4EA6-BAD5-AA9A5D0785C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02730" y="3842488"/>
            <a:ext cx="3571507" cy="133799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7B98E7-A914-4498-A091-13B76C966F89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634174" y="3527508"/>
            <a:ext cx="4040063" cy="64422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B3CEA8EF-BC39-483B-BB6A-35B03CE158F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634174" y="4186146"/>
            <a:ext cx="4040063" cy="9943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7" name="Foliennummernplatzhalter 46">
            <a:extLst>
              <a:ext uri="{FF2B5EF4-FFF2-40B4-BE49-F238E27FC236}">
                <a16:creationId xmlns:a16="http://schemas.microsoft.com/office/drawing/2014/main" id="{E0A59014-50BE-432C-9530-3CF9944BB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3</a:t>
            </a:fld>
            <a:endParaRPr lang="de-DE" noProof="0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949F44B-3E82-4CB3-8033-88D276D5FA9E}"/>
              </a:ext>
            </a:extLst>
          </p:cNvPr>
          <p:cNvSpPr/>
          <p:nvPr/>
        </p:nvSpPr>
        <p:spPr>
          <a:xfrm>
            <a:off x="4287017" y="3326402"/>
            <a:ext cx="166744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9/10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DDE9B8C-6C34-4326-9F4C-E7522F32B4A6}"/>
              </a:ext>
            </a:extLst>
          </p:cNvPr>
          <p:cNvSpPr/>
          <p:nvPr/>
        </p:nvSpPr>
        <p:spPr>
          <a:xfrm>
            <a:off x="5479009" y="4165694"/>
            <a:ext cx="9509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8/10</a:t>
            </a:r>
            <a:endParaRPr lang="de-D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F20227A-3138-472D-BFA4-DA61F4AFD447}"/>
              </a:ext>
            </a:extLst>
          </p:cNvPr>
          <p:cNvSpPr/>
          <p:nvPr/>
        </p:nvSpPr>
        <p:spPr>
          <a:xfrm>
            <a:off x="4764900" y="3656798"/>
            <a:ext cx="9509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8</a:t>
            </a:r>
            <a:r>
              <a:rPr lang="de-DE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/10</a:t>
            </a:r>
            <a:endParaRPr lang="de-D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EF03DB30-EC33-4952-B9A0-CAB01D113F28}"/>
              </a:ext>
            </a:extLst>
          </p:cNvPr>
          <p:cNvSpPr/>
          <p:nvPr/>
        </p:nvSpPr>
        <p:spPr>
          <a:xfrm>
            <a:off x="4645287" y="4283178"/>
            <a:ext cx="9509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3/10</a:t>
            </a:r>
            <a:endParaRPr lang="de-D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438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9" grpId="0"/>
      <p:bldP spid="27" grpId="0"/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02D9B3D-F713-4C5F-9FBF-E694F8D5F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806928"/>
          </a:xfrm>
        </p:spPr>
        <p:txBody>
          <a:bodyPr>
            <a:normAutofit/>
          </a:bodyPr>
          <a:lstStyle/>
          <a:p>
            <a:r>
              <a:rPr lang="de-DE" dirty="0"/>
              <a:t>Marketing</a:t>
            </a:r>
          </a:p>
          <a:p>
            <a:pPr lvl="1"/>
            <a:r>
              <a:rPr lang="de-DE" dirty="0"/>
              <a:t>Hotelwebseiten</a:t>
            </a:r>
          </a:p>
          <a:p>
            <a:pPr lvl="1"/>
            <a:r>
              <a:rPr lang="de-DE" dirty="0"/>
              <a:t>Reiseziel Promotion</a:t>
            </a:r>
          </a:p>
          <a:p>
            <a:r>
              <a:rPr lang="de-DE" dirty="0"/>
              <a:t>Welche Bilder sind am Besten für Werbung geeignet?</a:t>
            </a:r>
          </a:p>
          <a:p>
            <a:r>
              <a:rPr lang="de-DE" dirty="0"/>
              <a:t>Regionsspezifische Werbung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05DEA-EB07-4777-884C-947F047F3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FE16D05-6E2B-4F77-B9B8-7157CDBC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</a:t>
            </a:r>
            <a:endParaRPr lang="en-US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D8855B5-9758-4D4C-8DBD-7CB66977D4B8}"/>
              </a:ext>
            </a:extLst>
          </p:cNvPr>
          <p:cNvGrpSpPr/>
          <p:nvPr/>
        </p:nvGrpSpPr>
        <p:grpSpPr>
          <a:xfrm>
            <a:off x="2354256" y="4221396"/>
            <a:ext cx="7483488" cy="1943268"/>
            <a:chOff x="2354256" y="4221396"/>
            <a:chExt cx="7483488" cy="1943268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7B39E825-24EC-40E3-B718-3E7A9B25A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4256" y="4221396"/>
              <a:ext cx="7483488" cy="1943268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42A47B7-E652-4C02-9242-FA88BA6A0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90000"/>
                      </a14:imgEffect>
                    </a14:imgLayer>
                  </a14:imgProps>
                </a:ext>
              </a:extLst>
            </a:blip>
            <a:srcRect l="63034" t="28443" r="1124" b="6857"/>
            <a:stretch/>
          </p:blipFill>
          <p:spPr>
            <a:xfrm>
              <a:off x="7042897" y="4782597"/>
              <a:ext cx="2682240" cy="1257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950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FA096FB-D6C3-468A-A2E4-EFC9393AC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Nicht einheitlich definierbar</a:t>
            </a:r>
          </a:p>
          <a:p>
            <a:r>
              <a:rPr lang="de-DE" dirty="0"/>
              <a:t>Subjektive Definition</a:t>
            </a:r>
          </a:p>
          <a:p>
            <a:r>
              <a:rPr lang="de-DE" dirty="0"/>
              <a:t>Für meinen Versuch:</a:t>
            </a:r>
            <a:r>
              <a:rPr lang="en-US" dirty="0"/>
              <a:t> </a:t>
            </a:r>
            <a:r>
              <a:rPr lang="en-US" i="1" dirty="0"/>
              <a:t>“Wie stark </a:t>
            </a:r>
            <a:r>
              <a:rPr lang="en-US" i="1" dirty="0" err="1"/>
              <a:t>motiviert</a:t>
            </a:r>
            <a:r>
              <a:rPr lang="en-US" i="1" dirty="0"/>
              <a:t> Sie das Bild </a:t>
            </a:r>
            <a:r>
              <a:rPr lang="en-US" i="1" dirty="0" err="1"/>
              <a:t>dort</a:t>
            </a:r>
            <a:r>
              <a:rPr lang="en-US" i="1" dirty="0"/>
              <a:t> </a:t>
            </a:r>
            <a:r>
              <a:rPr lang="en-US" i="1" dirty="0" err="1"/>
              <a:t>hin</a:t>
            </a:r>
            <a:r>
              <a:rPr lang="en-US" i="1" dirty="0"/>
              <a:t> </a:t>
            </a:r>
            <a:r>
              <a:rPr lang="en-US" i="1" dirty="0" err="1"/>
              <a:t>zu</a:t>
            </a:r>
            <a:r>
              <a:rPr lang="en-US" i="1" dirty="0"/>
              <a:t> </a:t>
            </a:r>
            <a:r>
              <a:rPr lang="en-US" i="1" dirty="0" err="1"/>
              <a:t>reisen</a:t>
            </a:r>
            <a:r>
              <a:rPr lang="en-US" i="1" dirty="0"/>
              <a:t>?”</a:t>
            </a:r>
          </a:p>
          <a:p>
            <a:pPr lvl="1"/>
            <a:r>
              <a:rPr lang="de-DE" dirty="0"/>
              <a:t>Marketing Kontext einbezogen</a:t>
            </a:r>
          </a:p>
          <a:p>
            <a:pPr lvl="1"/>
            <a:r>
              <a:rPr lang="de-DE" dirty="0"/>
              <a:t>Assoziation zum Reisen </a:t>
            </a:r>
            <a:r>
              <a:rPr lang="de-DE" dirty="0">
                <a:sym typeface="Wingdings" panose="05000000000000000000" pitchFamily="2" charset="2"/>
              </a:rPr>
              <a:t> Weckt „schöne“ und erholsame Gefühle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Schönheit: </a:t>
            </a:r>
            <a:r>
              <a:rPr lang="de-DE" i="1" dirty="0">
                <a:sym typeface="Wingdings" panose="05000000000000000000" pitchFamily="2" charset="2"/>
              </a:rPr>
              <a:t>„</a:t>
            </a:r>
            <a:r>
              <a:rPr lang="de-DE" i="1" dirty="0"/>
              <a:t>in seiner Art besonders reizvoll, ansprechend, sehr angenehm oder wohltuend auf das Auge oder Ohr wirkend“ (Duden Definition 1.b)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A0B5C1A-C839-450F-9B70-821986A77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Ästhetik?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8D28F2-5350-4ABE-AC99-E8DA35FA0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3672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50BC545-213B-40D8-BD05-4D00F5888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Bewertungsskala: 1-10 (schlechteste-beste)</a:t>
            </a:r>
          </a:p>
          <a:p>
            <a:r>
              <a:rPr lang="de-DE" dirty="0"/>
              <a:t>Mean Opinion Score (MOS) - Durchschnitt aller Bewertungen</a:t>
            </a:r>
          </a:p>
          <a:p>
            <a:r>
              <a:rPr lang="de-DE" dirty="0" err="1"/>
              <a:t>Aufwachsländer</a:t>
            </a:r>
            <a:r>
              <a:rPr lang="de-DE" dirty="0"/>
              <a:t>: Deutschland/Griechenland</a:t>
            </a:r>
          </a:p>
          <a:p>
            <a:r>
              <a:rPr lang="de-DE" dirty="0"/>
              <a:t>N = 10-20 Versuchspersonen pro Land</a:t>
            </a:r>
          </a:p>
          <a:p>
            <a:r>
              <a:rPr lang="de-DE" dirty="0"/>
              <a:t>Bildkategorien:</a:t>
            </a:r>
          </a:p>
          <a:p>
            <a:pPr lvl="1"/>
            <a:r>
              <a:rPr lang="de-DE" dirty="0"/>
              <a:t>Bilder mit Meer – Bilder mit Landschaft</a:t>
            </a:r>
          </a:p>
          <a:p>
            <a:pPr lvl="1"/>
            <a:r>
              <a:rPr lang="de-DE" dirty="0"/>
              <a:t>Sonne zu sehen – Sonne nicht zu sehen</a:t>
            </a:r>
          </a:p>
          <a:p>
            <a:pPr lvl="1"/>
            <a:r>
              <a:rPr lang="de-DE" dirty="0"/>
              <a:t>Wolken zu sehen – Wolken nicht zu sehen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9657522-6118-4F20-B15A-A23B8858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Variablen und Versuchsbedingungen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457DBF-3D94-4187-AF21-C527BE93E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8394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77AC58F-CEFD-48EA-A903-3E0E14E91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10358"/>
            <a:ext cx="10058400" cy="3760891"/>
          </a:xfrm>
        </p:spPr>
        <p:txBody>
          <a:bodyPr/>
          <a:lstStyle/>
          <a:p>
            <a:r>
              <a:rPr lang="de-DE" dirty="0"/>
              <a:t>Aus AVA Datensatz mit Label „Sky“ (5.657 gelabelte Bilder)</a:t>
            </a:r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E46860B-4BCE-4890-ADD2-FAA4EB8B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Stimuli - Beispielbilder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A0CCC4-1ACD-43EC-B969-20349EA7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825" y="4092062"/>
            <a:ext cx="2743200" cy="1943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F0730B0-038B-4F94-83A1-27A345DA9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05" y="4086329"/>
            <a:ext cx="2743200" cy="1828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BE4888B-9666-422D-BE5A-C4230A9B5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683" y="2108562"/>
            <a:ext cx="2743200" cy="194082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9A99002-C83D-4E9F-9395-B442AFEEA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683" y="4231105"/>
            <a:ext cx="3616546" cy="15621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89CBF4E-5393-4C30-B578-AEAA5230B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754" y="2108562"/>
            <a:ext cx="2743200" cy="18476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7DFD53C-498E-443D-B361-44174EFBD0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825" y="2108562"/>
            <a:ext cx="2743200" cy="1830240"/>
          </a:xfrm>
          <a:prstGeom prst="rect">
            <a:avLst/>
          </a:prstGeom>
        </p:spPr>
      </p:pic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D8AEDF37-B4C7-46D8-A205-240FE8632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8397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77AC58F-CEFD-48EA-A903-3E0E14E91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10358"/>
            <a:ext cx="10058400" cy="3760891"/>
          </a:xfrm>
        </p:spPr>
        <p:txBody>
          <a:bodyPr/>
          <a:lstStyle/>
          <a:p>
            <a:r>
              <a:rPr lang="de-DE" dirty="0"/>
              <a:t>Selbstgemacht und aus </a:t>
            </a:r>
            <a:r>
              <a:rPr lang="de-DE" dirty="0">
                <a:hlinkClick r:id="rId2"/>
              </a:rPr>
              <a:t>creativecommons.org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E46860B-4BCE-4890-ADD2-FAA4EB8B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Stimuli - Beispielbilder</a:t>
            </a:r>
            <a:endParaRPr lang="en-US" dirty="0"/>
          </a:p>
        </p:txBody>
      </p:sp>
      <p:pic>
        <p:nvPicPr>
          <p:cNvPr id="6" name="Grafik 5" descr="Ein Bild, das draußen, Sonnenuntergang enthält.&#10;&#10;Automatisch generierte Beschreibung">
            <a:extLst>
              <a:ext uri="{FF2B5EF4-FFF2-40B4-BE49-F238E27FC236}">
                <a16:creationId xmlns:a16="http://schemas.microsoft.com/office/drawing/2014/main" id="{9E3FFAAA-E7FD-47A4-BDBF-6E8D59457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1988043"/>
            <a:ext cx="3017520" cy="1927200"/>
          </a:xfrm>
          <a:prstGeom prst="rect">
            <a:avLst/>
          </a:prstGeom>
        </p:spPr>
      </p:pic>
      <p:pic>
        <p:nvPicPr>
          <p:cNvPr id="10" name="Grafik 9" descr="Ein Bild, das Wasser, draußen, Himmel, Sonnenuntergang enthält.&#10;&#10;Automatisch generierte Beschreibung">
            <a:extLst>
              <a:ext uri="{FF2B5EF4-FFF2-40B4-BE49-F238E27FC236}">
                <a16:creationId xmlns:a16="http://schemas.microsoft.com/office/drawing/2014/main" id="{E61801A8-F1B8-4B0A-BB16-8659C133C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697" y="897723"/>
            <a:ext cx="2263140" cy="301752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613AE8C-55A6-4FFC-8F9A-425317455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790" y="2108856"/>
            <a:ext cx="3017520" cy="1685574"/>
          </a:xfrm>
          <a:prstGeom prst="rect">
            <a:avLst/>
          </a:prstGeom>
        </p:spPr>
      </p:pic>
      <p:pic>
        <p:nvPicPr>
          <p:cNvPr id="17" name="Grafik 16" descr="Ein Bild, das Himmel, Wasser, draußen, Sonnenuntergang enthält.&#10;&#10;Automatisch generierte Beschreibung">
            <a:extLst>
              <a:ext uri="{FF2B5EF4-FFF2-40B4-BE49-F238E27FC236}">
                <a16:creationId xmlns:a16="http://schemas.microsoft.com/office/drawing/2014/main" id="{7FD77073-4C13-4F4E-8AD6-D8D4910429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20" y="3952566"/>
            <a:ext cx="3017520" cy="2263140"/>
          </a:xfrm>
          <a:prstGeom prst="rect">
            <a:avLst/>
          </a:prstGeom>
        </p:spPr>
      </p:pic>
      <p:pic>
        <p:nvPicPr>
          <p:cNvPr id="19" name="Grafik 18" descr="Ein Bild, das Himmel, draußen, Wasser, Sonnenuntergang enthält.&#10;&#10;Automatisch generierte Beschreibung">
            <a:extLst>
              <a:ext uri="{FF2B5EF4-FFF2-40B4-BE49-F238E27FC236}">
                <a16:creationId xmlns:a16="http://schemas.microsoft.com/office/drawing/2014/main" id="{5AA0F0F9-0E6D-4082-A579-AC266A0128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790" y="4220538"/>
            <a:ext cx="3017520" cy="1694591"/>
          </a:xfrm>
          <a:prstGeom prst="rect">
            <a:avLst/>
          </a:prstGeom>
        </p:spPr>
      </p:pic>
      <p:pic>
        <p:nvPicPr>
          <p:cNvPr id="21" name="Grafik 20" descr="Ein Bild, das draußen, Himmel, Natur, Sonnenuntergang enthält.&#10;&#10;Automatisch generierte Beschreibung">
            <a:extLst>
              <a:ext uri="{FF2B5EF4-FFF2-40B4-BE49-F238E27FC236}">
                <a16:creationId xmlns:a16="http://schemas.microsoft.com/office/drawing/2014/main" id="{21CA41F2-F061-4DD7-A7D2-3B156A94DC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1260" y="4236841"/>
            <a:ext cx="3486014" cy="1694590"/>
          </a:xfrm>
          <a:prstGeom prst="rect">
            <a:avLst/>
          </a:prstGeom>
        </p:spPr>
      </p:pic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302D145A-9906-41F1-BA30-225605205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7150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5A1AC254-BDC2-4FE8-8C76-F336DD8E65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333387"/>
              </p:ext>
            </p:extLst>
          </p:nvPr>
        </p:nvGraphicFramePr>
        <p:xfrm>
          <a:off x="1097279" y="1612491"/>
          <a:ext cx="10058401" cy="4532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D21B6171-9359-4759-8AFD-C84D8377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Methode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F9E35E-E2CD-4597-A3B9-08E437C73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8970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59FCE9A-6BB9-4B78-AF80-0E3D81C68B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B88586-466D-47AC-B621-FC56FB4855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91B19C9-35BE-4808-8C40-B413722C67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6FC0AC-2B84-4C7F-8E41-C5A1F8BAD0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B5EC0F-C743-4096-BE5D-21C558FA50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201246-F476-4C50-94F4-87EA50A5C0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FF5A689-29B3-4D97-B84B-27487329BC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508_TF22318419" id="{F824B828-E2CE-4901-8300-A21413D619EE}" vid="{0AE0603A-3B4E-4EE1-83FB-F623A64C2BEE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Minimalistische Verkaufspräsentation</Template>
  <TotalTime>0</TotalTime>
  <Words>500</Words>
  <Application>Microsoft Office PowerPoint</Application>
  <PresentationFormat>Breitbild</PresentationFormat>
  <Paragraphs>99</Paragraphs>
  <Slides>13</Slides>
  <Notes>5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RetrospectVTI</vt:lpstr>
      <vt:lpstr>Bachelorarbeit Ästhetische wahrnehmung</vt:lpstr>
      <vt:lpstr>GLIEDERUNG</vt:lpstr>
      <vt:lpstr>Wissenschaftliche fragestellung</vt:lpstr>
      <vt:lpstr>Anwendung</vt:lpstr>
      <vt:lpstr>Was ist Ästhetik?</vt:lpstr>
      <vt:lpstr>Variablen und Versuchsbedingungen</vt:lpstr>
      <vt:lpstr>Stimuli - Beispielbilder</vt:lpstr>
      <vt:lpstr>Stimuli - Beispielbilder</vt:lpstr>
      <vt:lpstr>Methode</vt:lpstr>
      <vt:lpstr>Methode</vt:lpstr>
      <vt:lpstr>Mögliche Ergebnisse / Hypothesen</vt:lpstr>
      <vt:lpstr>fragen?</vt:lpstr>
      <vt:lpstr>Methode - Ablaufdiagramm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christian wohlhaupt</dc:creator>
  <cp:lastModifiedBy>christian wohlhaupt</cp:lastModifiedBy>
  <cp:revision>66</cp:revision>
  <dcterms:created xsi:type="dcterms:W3CDTF">2021-04-23T11:15:46Z</dcterms:created>
  <dcterms:modified xsi:type="dcterms:W3CDTF">2021-07-18T11:14:08Z</dcterms:modified>
</cp:coreProperties>
</file>